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72" r:id="rId2"/>
    <p:sldId id="261" r:id="rId3"/>
    <p:sldId id="262" r:id="rId4"/>
    <p:sldId id="281" r:id="rId5"/>
    <p:sldId id="274" r:id="rId6"/>
    <p:sldId id="270" r:id="rId7"/>
    <p:sldId id="271" r:id="rId8"/>
    <p:sldId id="280" r:id="rId9"/>
    <p:sldId id="282" r:id="rId10"/>
    <p:sldId id="265" r:id="rId11"/>
    <p:sldId id="267" r:id="rId12"/>
    <p:sldId id="268" r:id="rId13"/>
    <p:sldId id="273" r:id="rId14"/>
    <p:sldId id="275" r:id="rId15"/>
    <p:sldId id="285" r:id="rId16"/>
    <p:sldId id="283" r:id="rId17"/>
    <p:sldId id="284" r:id="rId18"/>
    <p:sldId id="286" r:id="rId19"/>
    <p:sldId id="276" r:id="rId20"/>
    <p:sldId id="269" r:id="rId21"/>
    <p:sldId id="279" r:id="rId22"/>
    <p:sldId id="277" r:id="rId23"/>
    <p:sldId id="263" r:id="rId24"/>
    <p:sldId id="278" r:id="rId25"/>
    <p:sldId id="26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 autoAdjust="0"/>
    <p:restoredTop sz="94660"/>
  </p:normalViewPr>
  <p:slideViewPr>
    <p:cSldViewPr>
      <p:cViewPr varScale="1">
        <p:scale>
          <a:sx n="84" d="100"/>
          <a:sy n="84" d="100"/>
        </p:scale>
        <p:origin x="155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2E22A-F966-49D3-A2A4-17D0E5511498}" type="datetimeFigureOut">
              <a:rPr lang="en-US" smtClean="0"/>
              <a:pPr/>
              <a:t>23-Dec-2020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5B8D4-1D18-4D19-9638-74FC91623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5B8D4-1D18-4D19-9638-74FC91623B7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3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FF39-EB65-460D-B5CF-0BA68BA3A4FB}" type="datetimeFigureOut">
              <a:rPr lang="en-US" smtClean="0"/>
              <a:pPr/>
              <a:t>23-Dec-2020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36B3-F9E0-4607-B5A9-8796FF417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7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FF39-EB65-460D-B5CF-0BA68BA3A4FB}" type="datetimeFigureOut">
              <a:rPr lang="en-US" smtClean="0"/>
              <a:pPr/>
              <a:t>23-Dec-2020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36B3-F9E0-4607-B5A9-8796FF417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52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FF39-EB65-460D-B5CF-0BA68BA3A4FB}" type="datetimeFigureOut">
              <a:rPr lang="en-US" smtClean="0"/>
              <a:pPr/>
              <a:t>23-Dec-2020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36B3-F9E0-4607-B5A9-8796FF4176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3461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FF39-EB65-460D-B5CF-0BA68BA3A4FB}" type="datetimeFigureOut">
              <a:rPr lang="en-US" smtClean="0"/>
              <a:pPr/>
              <a:t>23-Dec-2020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36B3-F9E0-4607-B5A9-8796FF417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03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FF39-EB65-460D-B5CF-0BA68BA3A4FB}" type="datetimeFigureOut">
              <a:rPr lang="en-US" smtClean="0"/>
              <a:pPr/>
              <a:t>23-Dec-2020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36B3-F9E0-4607-B5A9-8796FF4176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3313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FF39-EB65-460D-B5CF-0BA68BA3A4FB}" type="datetimeFigureOut">
              <a:rPr lang="en-US" smtClean="0"/>
              <a:pPr/>
              <a:t>23-Dec-2020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36B3-F9E0-4607-B5A9-8796FF417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12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FF39-EB65-460D-B5CF-0BA68BA3A4FB}" type="datetimeFigureOut">
              <a:rPr lang="en-US" smtClean="0"/>
              <a:pPr/>
              <a:t>23-Dec-2020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36B3-F9E0-4607-B5A9-8796FF417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27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FF39-EB65-460D-B5CF-0BA68BA3A4FB}" type="datetimeFigureOut">
              <a:rPr lang="en-US" smtClean="0"/>
              <a:pPr/>
              <a:t>23-Dec-2020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36B3-F9E0-4607-B5A9-8796FF417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0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FF39-EB65-460D-B5CF-0BA68BA3A4FB}" type="datetimeFigureOut">
              <a:rPr lang="en-US" smtClean="0"/>
              <a:pPr/>
              <a:t>23-Dec-2020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36B3-F9E0-4607-B5A9-8796FF417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45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FF39-EB65-460D-B5CF-0BA68BA3A4FB}" type="datetimeFigureOut">
              <a:rPr lang="en-US" smtClean="0"/>
              <a:pPr/>
              <a:t>23-Dec-2020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36B3-F9E0-4607-B5A9-8796FF417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9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FF39-EB65-460D-B5CF-0BA68BA3A4FB}" type="datetimeFigureOut">
              <a:rPr lang="en-US" smtClean="0"/>
              <a:pPr/>
              <a:t>23-Dec-2020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36B3-F9E0-4607-B5A9-8796FF417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7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FF39-EB65-460D-B5CF-0BA68BA3A4FB}" type="datetimeFigureOut">
              <a:rPr lang="en-US" smtClean="0"/>
              <a:pPr/>
              <a:t>23-Dec-2020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36B3-F9E0-4607-B5A9-8796FF417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FF39-EB65-460D-B5CF-0BA68BA3A4FB}" type="datetimeFigureOut">
              <a:rPr lang="en-US" smtClean="0"/>
              <a:pPr/>
              <a:t>23-Dec-2020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36B3-F9E0-4607-B5A9-8796FF417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0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FF39-EB65-460D-B5CF-0BA68BA3A4FB}" type="datetimeFigureOut">
              <a:rPr lang="en-US" smtClean="0"/>
              <a:pPr/>
              <a:t>23-Dec-2020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36B3-F9E0-4607-B5A9-8796FF417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FF39-EB65-460D-B5CF-0BA68BA3A4FB}" type="datetimeFigureOut">
              <a:rPr lang="en-US" smtClean="0"/>
              <a:pPr/>
              <a:t>23-Dec-2020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36B3-F9E0-4607-B5A9-8796FF417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FF39-EB65-460D-B5CF-0BA68BA3A4FB}" type="datetimeFigureOut">
              <a:rPr lang="en-US" smtClean="0"/>
              <a:pPr/>
              <a:t>23-Dec-2020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36B3-F9E0-4607-B5A9-8796FF417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9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1FF39-EB65-460D-B5CF-0BA68BA3A4FB}" type="datetimeFigureOut">
              <a:rPr lang="en-US" smtClean="0"/>
              <a:pPr/>
              <a:t>23-Dec-2020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CF36B3-F9E0-4607-B5A9-8796FF417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0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tahiat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95401"/>
            <a:ext cx="7772400" cy="549669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347145" y="247296"/>
            <a:ext cx="24497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000" b="1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ate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762000"/>
            <a:ext cx="2691384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2743200" y="4038600"/>
            <a:ext cx="281939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রাতকানা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itre-causes-signs-symptoms-Treat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371600"/>
            <a:ext cx="2590800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4800600"/>
            <a:ext cx="35814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LightBAN" pitchFamily="2" charset="0"/>
                <a:cs typeface="NikoshLightBAN" pitchFamily="2" charset="0"/>
              </a:rPr>
              <a:t>গলগণ্ড</a:t>
            </a:r>
          </a:p>
          <a:p>
            <a:endParaRPr lang="en-US" sz="54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_thumb[13]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600200"/>
            <a:ext cx="3200400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5029200"/>
            <a:ext cx="44196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/>
              <a:t>  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রিকেটস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tahiat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3580" y="0"/>
            <a:ext cx="7170420" cy="56908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05000" y="59436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</a:rPr>
              <a:t>শাকসবজি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tahiat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51526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28900" y="55626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দানাদার খাদ্য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tahiat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5010150"/>
            <a:ext cx="2466975" cy="1847850"/>
          </a:xfrm>
          <a:prstGeom prst="rect">
            <a:avLst/>
          </a:prstGeom>
          <a:noFill/>
        </p:spPr>
      </p:pic>
      <p:pic>
        <p:nvPicPr>
          <p:cNvPr id="1027" name="Picture 3" descr="C:\Users\HP\Desktop\tahiat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57200"/>
            <a:ext cx="2381250" cy="1924050"/>
          </a:xfrm>
          <a:prstGeom prst="rect">
            <a:avLst/>
          </a:prstGeom>
          <a:noFill/>
        </p:spPr>
      </p:pic>
      <p:pic>
        <p:nvPicPr>
          <p:cNvPr id="1028" name="Picture 4" descr="C:\Users\HP\Desktop\tahiat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743200"/>
            <a:ext cx="2257425" cy="2019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5638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ডিম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tahiat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981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48006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ফলমূল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tahiat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7467600" cy="33480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81400" y="48768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মাংস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tahiat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505200"/>
            <a:ext cx="5517473" cy="2657475"/>
          </a:xfrm>
          <a:prstGeom prst="rect">
            <a:avLst/>
          </a:prstGeom>
          <a:noFill/>
        </p:spPr>
      </p:pic>
      <p:pic>
        <p:nvPicPr>
          <p:cNvPr id="1027" name="Picture 3" descr="C:\Users\HP\Desktop\tahiat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0"/>
            <a:ext cx="5715000" cy="267114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2651525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5960229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tahiat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5088459" cy="33861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95600" y="48768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7620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মাহফুজা </a:t>
            </a:r>
            <a:r>
              <a:rPr lang="bn-IN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আকতার</a:t>
            </a:r>
          </a:p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শিক্ষিকা</a:t>
            </a:r>
          </a:p>
          <a:p>
            <a:pPr algn="ctr"/>
            <a:r>
              <a:rPr lang="bn-IN" sz="36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পন্থিছিলা ইসলামিয়া দাখিল বিজ্ঞান </a:t>
            </a:r>
            <a:r>
              <a:rPr lang="bn-IN" sz="36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3600" dirty="0" smtClean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সীতাকুণ্ড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tahiat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6108807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553200" y="2971800"/>
            <a:ext cx="2209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6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গাজর</a:t>
            </a:r>
            <a:endParaRPr lang="en-US" sz="6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-Remedies-to-cure-anemia-image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8915400" cy="3857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2578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পুষ্টিকর খাবার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5720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কাজ</a:t>
            </a:r>
          </a:p>
          <a:p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2590800"/>
            <a:ext cx="6019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পুষ্টির অভাবজনিত রোগ গুলো কী কী?</a:t>
            </a:r>
          </a:p>
          <a:p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কোন </a:t>
            </a:r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ধরনের খাবার খেলে পুষ্টির </a:t>
            </a:r>
            <a:endParaRPr lang="en-US" sz="3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অভাবজনিত </a:t>
            </a:r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রোগ গুলো হবে না? 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00200"/>
            <a:ext cx="7239000" cy="286232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BD" sz="6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6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উপাদান গুলোর নাম বল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5700" y="533400"/>
            <a:ext cx="30099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3048000"/>
            <a:ext cx="6934200" cy="132343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পুষ্টির অভাব জনিত রোগ হলে কিভাবে এর প্রতিরোধ করবে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বর্ননা কর।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91440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 descr="C:\Users\HP\Desktop\tahiat\5f01413ff217e1cd41f3d695c6e04fb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0" y="2667000"/>
            <a:ext cx="4876800" cy="3663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838200"/>
            <a:ext cx="5638800" cy="49552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জীব বিজ্ঞান 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6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শ্রেণীঃদশম</a:t>
            </a:r>
            <a:endParaRPr lang="bn-IN" sz="60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সময়ঃ৪০ </a:t>
            </a:r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endParaRPr lang="bn-I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tahiat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5200"/>
            <a:ext cx="3215551" cy="3124200"/>
          </a:xfrm>
          <a:prstGeom prst="rect">
            <a:avLst/>
          </a:prstGeom>
          <a:noFill/>
        </p:spPr>
      </p:pic>
      <p:pic>
        <p:nvPicPr>
          <p:cNvPr id="1027" name="Picture 3" descr="C:\Users\HP\Desktop\tahiat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4384"/>
            <a:ext cx="5943600" cy="3328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tahiat\image_thumb[10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962"/>
            <a:ext cx="7467600" cy="5510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752600"/>
            <a:ext cx="8153400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5ম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খাদ্য,পুষ্টি এবং পরিপাক</a:t>
            </a:r>
          </a:p>
          <a:p>
            <a:pPr algn="ctr"/>
            <a:r>
              <a:rPr lang="bn-IN" sz="4000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IN" sz="4000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নং-</a:t>
            </a:r>
            <a:r>
              <a:rPr lang="en-US" sz="4000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৮৪</a:t>
            </a:r>
            <a:endParaRPr 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43000"/>
            <a:ext cx="8077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পুষ্টি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উপাদান সম্পর্কে জানতে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পুষ্টির অভাবজনিত রোগ </a:t>
            </a:r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জানতে পারবে 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পুষ্টির অভাবজনিত রোগে করণীয় কী তা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 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048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পুষ্টিঃপুষ্টি হল প্রাণী তার স্বাভাবিক বৃদ্ধি,শারীরবৃত্তীয় কাজ এবং </a:t>
            </a:r>
            <a:r>
              <a:rPr lang="en-US" sz="36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36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প্রজননের </a:t>
            </a:r>
            <a:r>
              <a:rPr lang="bn-IN" sz="36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জন্য যে উপা্দান গুলো গ্রহণ করে ।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খাদ্যঃ যে সব </a:t>
            </a:r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বস্তু </a:t>
            </a:r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খাওয়ার পর দেহে শোষিত হয়ে দেহের পুষ্টি </a:t>
            </a:r>
            <a:endParaRPr lang="en-US" sz="3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সাধিত </a:t>
            </a:r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হয়, তাই খাদ্য।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371600"/>
            <a:ext cx="6629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পুষ্টির অভাবজনিত </a:t>
            </a:r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রোগ</a:t>
            </a:r>
            <a:endParaRPr lang="bn-IN" sz="6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857250" indent="-857250" algn="ctr">
              <a:buFont typeface="Wingdings" panose="05000000000000000000" pitchFamily="2" charset="2"/>
              <a:buChar char="Ø"/>
            </a:pPr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গলগন্ড</a:t>
            </a:r>
          </a:p>
          <a:p>
            <a:pPr marL="857250" indent="-857250" algn="ctr">
              <a:buFont typeface="Wingdings" panose="05000000000000000000" pitchFamily="2" charset="2"/>
              <a:buChar char="Ø"/>
            </a:pPr>
            <a:r>
              <a:rPr lang="bn-IN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রিকেটস</a:t>
            </a:r>
          </a:p>
          <a:p>
            <a:pPr marL="857250" indent="-857250" algn="ctr">
              <a:buFont typeface="Wingdings" panose="05000000000000000000" pitchFamily="2" charset="2"/>
              <a:buChar char="Ø"/>
            </a:pPr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রাতকানা</a:t>
            </a:r>
          </a:p>
          <a:p>
            <a:pPr marL="857250" indent="-857250" algn="ctr">
              <a:buFont typeface="Wingdings" panose="05000000000000000000" pitchFamily="2" charset="2"/>
              <a:buChar char="Ø"/>
            </a:pPr>
            <a:r>
              <a:rPr lang="bn-IN" sz="60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রক্তশূন্যতা</a:t>
            </a:r>
            <a:endParaRPr lang="en-US" sz="6000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379</TotalTime>
  <Words>170</Words>
  <Application>Microsoft Office PowerPoint</Application>
  <PresentationFormat>On-screen Show (4:3)</PresentationFormat>
  <Paragraphs>60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NikoshBAN</vt:lpstr>
      <vt:lpstr>NikoshLightBAN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DELL</cp:lastModifiedBy>
  <cp:revision>46</cp:revision>
  <dcterms:created xsi:type="dcterms:W3CDTF">2015-06-17T06:24:14Z</dcterms:created>
  <dcterms:modified xsi:type="dcterms:W3CDTF">2020-12-23T07:01:29Z</dcterms:modified>
</cp:coreProperties>
</file>