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" userId="9caf7286-9d31-4f2b-8692-1758259fb9bc" providerId="ADAL" clId="{500F4DB6-E3D9-4128-9141-78B823BD0DA2}"/>
    <pc:docChg chg="undo custSel addSld delSld modSld sldOrd">
      <pc:chgData name="Alex" userId="9caf7286-9d31-4f2b-8692-1758259fb9bc" providerId="ADAL" clId="{500F4DB6-E3D9-4128-9141-78B823BD0DA2}" dt="2020-12-22T18:21:45.273" v="761" actId="2696"/>
      <pc:docMkLst>
        <pc:docMk/>
      </pc:docMkLst>
      <pc:sldChg chg="addSp delSp modSp mod">
        <pc:chgData name="Alex" userId="9caf7286-9d31-4f2b-8692-1758259fb9bc" providerId="ADAL" clId="{500F4DB6-E3D9-4128-9141-78B823BD0DA2}" dt="2020-12-22T17:28:16.113" v="11" actId="14100"/>
        <pc:sldMkLst>
          <pc:docMk/>
          <pc:sldMk cId="2057229135" sldId="257"/>
        </pc:sldMkLst>
        <pc:spChg chg="mod">
          <ac:chgData name="Alex" userId="9caf7286-9d31-4f2b-8692-1758259fb9bc" providerId="ADAL" clId="{500F4DB6-E3D9-4128-9141-78B823BD0DA2}" dt="2020-12-22T17:28:16.113" v="11" actId="14100"/>
          <ac:spMkLst>
            <pc:docMk/>
            <pc:sldMk cId="2057229135" sldId="257"/>
            <ac:spMk id="2" creationId="{79E66D7E-C8D9-480B-AE36-3BD50BC8D45A}"/>
          </ac:spMkLst>
        </pc:spChg>
        <pc:spChg chg="add del mod">
          <ac:chgData name="Alex" userId="9caf7286-9d31-4f2b-8692-1758259fb9bc" providerId="ADAL" clId="{500F4DB6-E3D9-4128-9141-78B823BD0DA2}" dt="2020-12-22T17:27:35.469" v="7" actId="14100"/>
          <ac:spMkLst>
            <pc:docMk/>
            <pc:sldMk cId="2057229135" sldId="257"/>
            <ac:spMk id="3" creationId="{ADEB567A-E857-4930-BDC0-1EFDACACC882}"/>
          </ac:spMkLst>
        </pc:spChg>
        <pc:picChg chg="add mod">
          <ac:chgData name="Alex" userId="9caf7286-9d31-4f2b-8692-1758259fb9bc" providerId="ADAL" clId="{500F4DB6-E3D9-4128-9141-78B823BD0DA2}" dt="2020-12-22T17:26:46.950" v="2"/>
          <ac:picMkLst>
            <pc:docMk/>
            <pc:sldMk cId="2057229135" sldId="257"/>
            <ac:picMk id="4" creationId="{51CF556A-1518-4099-9E2D-8C033A6684D0}"/>
          </ac:picMkLst>
        </pc:picChg>
        <pc:picChg chg="add mod">
          <ac:chgData name="Alex" userId="9caf7286-9d31-4f2b-8692-1758259fb9bc" providerId="ADAL" clId="{500F4DB6-E3D9-4128-9141-78B823BD0DA2}" dt="2020-12-22T17:27:41.639" v="8" actId="14100"/>
          <ac:picMkLst>
            <pc:docMk/>
            <pc:sldMk cId="2057229135" sldId="257"/>
            <ac:picMk id="5" creationId="{8BE6CD66-9DAE-4167-9F88-64DFDE378DCA}"/>
          </ac:picMkLst>
        </pc:picChg>
      </pc:sldChg>
      <pc:sldChg chg="del">
        <pc:chgData name="Alex" userId="9caf7286-9d31-4f2b-8692-1758259fb9bc" providerId="ADAL" clId="{500F4DB6-E3D9-4128-9141-78B823BD0DA2}" dt="2020-12-22T17:31:35.773" v="62" actId="2696"/>
        <pc:sldMkLst>
          <pc:docMk/>
          <pc:sldMk cId="1857015281" sldId="258"/>
        </pc:sldMkLst>
      </pc:sldChg>
      <pc:sldChg chg="addSp modSp new mod">
        <pc:chgData name="Alex" userId="9caf7286-9d31-4f2b-8692-1758259fb9bc" providerId="ADAL" clId="{500F4DB6-E3D9-4128-9141-78B823BD0DA2}" dt="2020-12-22T17:31:26.156" v="61" actId="1076"/>
        <pc:sldMkLst>
          <pc:docMk/>
          <pc:sldMk cId="1084751358" sldId="259"/>
        </pc:sldMkLst>
        <pc:spChg chg="mod">
          <ac:chgData name="Alex" userId="9caf7286-9d31-4f2b-8692-1758259fb9bc" providerId="ADAL" clId="{500F4DB6-E3D9-4128-9141-78B823BD0DA2}" dt="2020-12-22T17:31:22.874" v="60" actId="122"/>
          <ac:spMkLst>
            <pc:docMk/>
            <pc:sldMk cId="1084751358" sldId="259"/>
            <ac:spMk id="2" creationId="{CF70E64D-0689-4E7F-A264-742C35A9018E}"/>
          </ac:spMkLst>
        </pc:spChg>
        <pc:spChg chg="mod">
          <ac:chgData name="Alex" userId="9caf7286-9d31-4f2b-8692-1758259fb9bc" providerId="ADAL" clId="{500F4DB6-E3D9-4128-9141-78B823BD0DA2}" dt="2020-12-22T17:31:02.991" v="56" actId="14100"/>
          <ac:spMkLst>
            <pc:docMk/>
            <pc:sldMk cId="1084751358" sldId="259"/>
            <ac:spMk id="3" creationId="{F494AA1C-935E-426C-A026-6485875564BD}"/>
          </ac:spMkLst>
        </pc:spChg>
        <pc:picChg chg="add mod">
          <ac:chgData name="Alex" userId="9caf7286-9d31-4f2b-8692-1758259fb9bc" providerId="ADAL" clId="{500F4DB6-E3D9-4128-9141-78B823BD0DA2}" dt="2020-12-22T17:31:26.156" v="61" actId="1076"/>
          <ac:picMkLst>
            <pc:docMk/>
            <pc:sldMk cId="1084751358" sldId="259"/>
            <ac:picMk id="4" creationId="{06DD7216-FC9C-401D-8E2F-3AF4218CC2E4}"/>
          </ac:picMkLst>
        </pc:picChg>
      </pc:sldChg>
      <pc:sldChg chg="addSp delSp modSp new mod">
        <pc:chgData name="Alex" userId="9caf7286-9d31-4f2b-8692-1758259fb9bc" providerId="ADAL" clId="{500F4DB6-E3D9-4128-9141-78B823BD0DA2}" dt="2020-12-22T17:33:46.434" v="85" actId="14100"/>
        <pc:sldMkLst>
          <pc:docMk/>
          <pc:sldMk cId="3252371705" sldId="260"/>
        </pc:sldMkLst>
        <pc:spChg chg="mod">
          <ac:chgData name="Alex" userId="9caf7286-9d31-4f2b-8692-1758259fb9bc" providerId="ADAL" clId="{500F4DB6-E3D9-4128-9141-78B823BD0DA2}" dt="2020-12-22T17:31:59.296" v="65" actId="27636"/>
          <ac:spMkLst>
            <pc:docMk/>
            <pc:sldMk cId="3252371705" sldId="260"/>
            <ac:spMk id="2" creationId="{10A2925B-891C-4F12-840F-975401B395DA}"/>
          </ac:spMkLst>
        </pc:spChg>
        <pc:spChg chg="del">
          <ac:chgData name="Alex" userId="9caf7286-9d31-4f2b-8692-1758259fb9bc" providerId="ADAL" clId="{500F4DB6-E3D9-4128-9141-78B823BD0DA2}" dt="2020-12-22T17:32:39.157" v="66" actId="931"/>
          <ac:spMkLst>
            <pc:docMk/>
            <pc:sldMk cId="3252371705" sldId="260"/>
            <ac:spMk id="3" creationId="{3D34AEDB-7481-4296-8E75-2A4BFC26F8DB}"/>
          </ac:spMkLst>
        </pc:spChg>
        <pc:spChg chg="add del mod">
          <ac:chgData name="Alex" userId="9caf7286-9d31-4f2b-8692-1758259fb9bc" providerId="ADAL" clId="{500F4DB6-E3D9-4128-9141-78B823BD0DA2}" dt="2020-12-22T17:33:07.753" v="73" actId="21"/>
          <ac:spMkLst>
            <pc:docMk/>
            <pc:sldMk cId="3252371705" sldId="260"/>
            <ac:spMk id="6" creationId="{9D77F2E4-E78C-4389-BF47-147088FE9579}"/>
          </ac:spMkLst>
        </pc:spChg>
        <pc:spChg chg="add del mod">
          <ac:chgData name="Alex" userId="9caf7286-9d31-4f2b-8692-1758259fb9bc" providerId="ADAL" clId="{500F4DB6-E3D9-4128-9141-78B823BD0DA2}" dt="2020-12-22T17:33:31.580" v="81" actId="21"/>
          <ac:spMkLst>
            <pc:docMk/>
            <pc:sldMk cId="3252371705" sldId="260"/>
            <ac:spMk id="9" creationId="{212A1E89-32E7-4839-B8FD-21B2799F4E03}"/>
          </ac:spMkLst>
        </pc:spChg>
        <pc:spChg chg="add del mod">
          <ac:chgData name="Alex" userId="9caf7286-9d31-4f2b-8692-1758259fb9bc" providerId="ADAL" clId="{500F4DB6-E3D9-4128-9141-78B823BD0DA2}" dt="2020-12-22T17:33:28.190" v="80" actId="21"/>
          <ac:spMkLst>
            <pc:docMk/>
            <pc:sldMk cId="3252371705" sldId="260"/>
            <ac:spMk id="12" creationId="{84DE1A5E-5120-41B1-81DA-5D3F95008591}"/>
          </ac:spMkLst>
        </pc:spChg>
        <pc:picChg chg="add mod">
          <ac:chgData name="Alex" userId="9caf7286-9d31-4f2b-8692-1758259fb9bc" providerId="ADAL" clId="{500F4DB6-E3D9-4128-9141-78B823BD0DA2}" dt="2020-12-22T17:33:46.434" v="85" actId="14100"/>
          <ac:picMkLst>
            <pc:docMk/>
            <pc:sldMk cId="3252371705" sldId="260"/>
            <ac:picMk id="5" creationId="{232D3A39-6746-48E1-AAE6-AE69F70EF741}"/>
          </ac:picMkLst>
        </pc:picChg>
        <pc:picChg chg="add mod">
          <ac:chgData name="Alex" userId="9caf7286-9d31-4f2b-8692-1758259fb9bc" providerId="ADAL" clId="{500F4DB6-E3D9-4128-9141-78B823BD0DA2}" dt="2020-12-22T17:33:24.053" v="79" actId="14100"/>
          <ac:picMkLst>
            <pc:docMk/>
            <pc:sldMk cId="3252371705" sldId="260"/>
            <ac:picMk id="8" creationId="{7A879081-38BD-47AB-8F36-F03DD0819E5B}"/>
          </ac:picMkLst>
        </pc:picChg>
        <pc:picChg chg="add mod">
          <ac:chgData name="Alex" userId="9caf7286-9d31-4f2b-8692-1758259fb9bc" providerId="ADAL" clId="{500F4DB6-E3D9-4128-9141-78B823BD0DA2}" dt="2020-12-22T17:33:40.153" v="83" actId="14100"/>
          <ac:picMkLst>
            <pc:docMk/>
            <pc:sldMk cId="3252371705" sldId="260"/>
            <ac:picMk id="11" creationId="{E000B16C-CF08-4CA2-BC0A-E8E11060AED4}"/>
          </ac:picMkLst>
        </pc:picChg>
      </pc:sldChg>
      <pc:sldChg chg="modSp new del mod">
        <pc:chgData name="Alex" userId="9caf7286-9d31-4f2b-8692-1758259fb9bc" providerId="ADAL" clId="{500F4DB6-E3D9-4128-9141-78B823BD0DA2}" dt="2020-12-22T17:39:01.078" v="148" actId="2696"/>
        <pc:sldMkLst>
          <pc:docMk/>
          <pc:sldMk cId="1120570881" sldId="261"/>
        </pc:sldMkLst>
        <pc:spChg chg="mod">
          <ac:chgData name="Alex" userId="9caf7286-9d31-4f2b-8692-1758259fb9bc" providerId="ADAL" clId="{500F4DB6-E3D9-4128-9141-78B823BD0DA2}" dt="2020-12-22T17:34:25.871" v="89" actId="122"/>
          <ac:spMkLst>
            <pc:docMk/>
            <pc:sldMk cId="1120570881" sldId="261"/>
            <ac:spMk id="2" creationId="{18B54A25-517E-497D-BA3B-9E5A7348D8D6}"/>
          </ac:spMkLst>
        </pc:spChg>
        <pc:spChg chg="mod">
          <ac:chgData name="Alex" userId="9caf7286-9d31-4f2b-8692-1758259fb9bc" providerId="ADAL" clId="{500F4DB6-E3D9-4128-9141-78B823BD0DA2}" dt="2020-12-22T17:35:19.125" v="117" actId="14100"/>
          <ac:spMkLst>
            <pc:docMk/>
            <pc:sldMk cId="1120570881" sldId="261"/>
            <ac:spMk id="3" creationId="{2A3D6BD2-719C-4EAD-8BCE-E38A767384C6}"/>
          </ac:spMkLst>
        </pc:spChg>
      </pc:sldChg>
      <pc:sldChg chg="addSp delSp modSp new mod">
        <pc:chgData name="Alex" userId="9caf7286-9d31-4f2b-8692-1758259fb9bc" providerId="ADAL" clId="{500F4DB6-E3D9-4128-9141-78B823BD0DA2}" dt="2020-12-22T17:38:49.419" v="147" actId="207"/>
        <pc:sldMkLst>
          <pc:docMk/>
          <pc:sldMk cId="2340495336" sldId="262"/>
        </pc:sldMkLst>
        <pc:spChg chg="mod">
          <ac:chgData name="Alex" userId="9caf7286-9d31-4f2b-8692-1758259fb9bc" providerId="ADAL" clId="{500F4DB6-E3D9-4128-9141-78B823BD0DA2}" dt="2020-12-22T17:38:12.678" v="142" actId="122"/>
          <ac:spMkLst>
            <pc:docMk/>
            <pc:sldMk cId="2340495336" sldId="262"/>
            <ac:spMk id="2" creationId="{CDFAE037-5281-4ECE-85CA-F100DEDE1B5A}"/>
          </ac:spMkLst>
        </pc:spChg>
        <pc:spChg chg="del mod">
          <ac:chgData name="Alex" userId="9caf7286-9d31-4f2b-8692-1758259fb9bc" providerId="ADAL" clId="{500F4DB6-E3D9-4128-9141-78B823BD0DA2}" dt="2020-12-22T17:37:16.495" v="134" actId="931"/>
          <ac:spMkLst>
            <pc:docMk/>
            <pc:sldMk cId="2340495336" sldId="262"/>
            <ac:spMk id="3" creationId="{F6BD4A3B-55EB-4130-90F3-5F29C92C0B2B}"/>
          </ac:spMkLst>
        </pc:spChg>
        <pc:spChg chg="add mod">
          <ac:chgData name="Alex" userId="9caf7286-9d31-4f2b-8692-1758259fb9bc" providerId="ADAL" clId="{500F4DB6-E3D9-4128-9141-78B823BD0DA2}" dt="2020-12-22T17:38:49.419" v="147" actId="207"/>
          <ac:spMkLst>
            <pc:docMk/>
            <pc:sldMk cId="2340495336" sldId="262"/>
            <ac:spMk id="5" creationId="{56907C1E-C48C-4E9A-88D1-8182333280A5}"/>
          </ac:spMkLst>
        </pc:spChg>
        <pc:spChg chg="add del mod">
          <ac:chgData name="Alex" userId="9caf7286-9d31-4f2b-8692-1758259fb9bc" providerId="ADAL" clId="{500F4DB6-E3D9-4128-9141-78B823BD0DA2}" dt="2020-12-22T17:37:35.115" v="137" actId="21"/>
          <ac:spMkLst>
            <pc:docMk/>
            <pc:sldMk cId="2340495336" sldId="262"/>
            <ac:spMk id="8" creationId="{69E5B088-3EC2-4287-A61A-E41EA7EA7FED}"/>
          </ac:spMkLst>
        </pc:spChg>
        <pc:picChg chg="add mod">
          <ac:chgData name="Alex" userId="9caf7286-9d31-4f2b-8692-1758259fb9bc" providerId="ADAL" clId="{500F4DB6-E3D9-4128-9141-78B823BD0DA2}" dt="2020-12-22T17:37:50.166" v="140" actId="14100"/>
          <ac:picMkLst>
            <pc:docMk/>
            <pc:sldMk cId="2340495336" sldId="262"/>
            <ac:picMk id="7" creationId="{F79AA6EB-3885-4205-944B-3E4AACCB8650}"/>
          </ac:picMkLst>
        </pc:picChg>
      </pc:sldChg>
      <pc:sldChg chg="modSp new mod">
        <pc:chgData name="Alex" userId="9caf7286-9d31-4f2b-8692-1758259fb9bc" providerId="ADAL" clId="{500F4DB6-E3D9-4128-9141-78B823BD0DA2}" dt="2020-12-22T17:42:36.259" v="209" actId="20577"/>
        <pc:sldMkLst>
          <pc:docMk/>
          <pc:sldMk cId="1640366594" sldId="263"/>
        </pc:sldMkLst>
        <pc:spChg chg="mod">
          <ac:chgData name="Alex" userId="9caf7286-9d31-4f2b-8692-1758259fb9bc" providerId="ADAL" clId="{500F4DB6-E3D9-4128-9141-78B823BD0DA2}" dt="2020-12-22T17:39:32.559" v="152" actId="14100"/>
          <ac:spMkLst>
            <pc:docMk/>
            <pc:sldMk cId="1640366594" sldId="263"/>
            <ac:spMk id="2" creationId="{09F410AF-2F57-4EB9-BE29-914567EAFE30}"/>
          </ac:spMkLst>
        </pc:spChg>
        <pc:spChg chg="mod">
          <ac:chgData name="Alex" userId="9caf7286-9d31-4f2b-8692-1758259fb9bc" providerId="ADAL" clId="{500F4DB6-E3D9-4128-9141-78B823BD0DA2}" dt="2020-12-22T17:42:36.259" v="209" actId="20577"/>
          <ac:spMkLst>
            <pc:docMk/>
            <pc:sldMk cId="1640366594" sldId="263"/>
            <ac:spMk id="3" creationId="{74E4C887-7062-4822-AEFA-8C00BB023272}"/>
          </ac:spMkLst>
        </pc:spChg>
      </pc:sldChg>
      <pc:sldChg chg="modSp new mod ord">
        <pc:chgData name="Alex" userId="9caf7286-9d31-4f2b-8692-1758259fb9bc" providerId="ADAL" clId="{500F4DB6-E3D9-4128-9141-78B823BD0DA2}" dt="2020-12-22T17:49:04.513" v="259"/>
        <pc:sldMkLst>
          <pc:docMk/>
          <pc:sldMk cId="4212905412" sldId="264"/>
        </pc:sldMkLst>
        <pc:spChg chg="mod">
          <ac:chgData name="Alex" userId="9caf7286-9d31-4f2b-8692-1758259fb9bc" providerId="ADAL" clId="{500F4DB6-E3D9-4128-9141-78B823BD0DA2}" dt="2020-12-22T17:43:24.878" v="212" actId="122"/>
          <ac:spMkLst>
            <pc:docMk/>
            <pc:sldMk cId="4212905412" sldId="264"/>
            <ac:spMk id="2" creationId="{EE6E8802-343B-4A30-AEF9-8940827F7E45}"/>
          </ac:spMkLst>
        </pc:spChg>
        <pc:spChg chg="mod">
          <ac:chgData name="Alex" userId="9caf7286-9d31-4f2b-8692-1758259fb9bc" providerId="ADAL" clId="{500F4DB6-E3D9-4128-9141-78B823BD0DA2}" dt="2020-12-22T17:45:46.583" v="223" actId="5793"/>
          <ac:spMkLst>
            <pc:docMk/>
            <pc:sldMk cId="4212905412" sldId="264"/>
            <ac:spMk id="3" creationId="{EA073F14-8C26-4051-8AF9-A9DA285E880C}"/>
          </ac:spMkLst>
        </pc:spChg>
      </pc:sldChg>
      <pc:sldChg chg="modSp new mod ord">
        <pc:chgData name="Alex" userId="9caf7286-9d31-4f2b-8692-1758259fb9bc" providerId="ADAL" clId="{500F4DB6-E3D9-4128-9141-78B823BD0DA2}" dt="2020-12-22T17:49:12.240" v="262"/>
        <pc:sldMkLst>
          <pc:docMk/>
          <pc:sldMk cId="1808845379" sldId="265"/>
        </pc:sldMkLst>
        <pc:spChg chg="mod">
          <ac:chgData name="Alex" userId="9caf7286-9d31-4f2b-8692-1758259fb9bc" providerId="ADAL" clId="{500F4DB6-E3D9-4128-9141-78B823BD0DA2}" dt="2020-12-22T17:46:29.931" v="225"/>
          <ac:spMkLst>
            <pc:docMk/>
            <pc:sldMk cId="1808845379" sldId="265"/>
            <ac:spMk id="2" creationId="{DE36DA05-E6E1-482E-A883-92A2835F551F}"/>
          </ac:spMkLst>
        </pc:spChg>
        <pc:spChg chg="mod">
          <ac:chgData name="Alex" userId="9caf7286-9d31-4f2b-8692-1758259fb9bc" providerId="ADAL" clId="{500F4DB6-E3D9-4128-9141-78B823BD0DA2}" dt="2020-12-22T17:48:43.616" v="257" actId="20577"/>
          <ac:spMkLst>
            <pc:docMk/>
            <pc:sldMk cId="1808845379" sldId="265"/>
            <ac:spMk id="3" creationId="{7F8C220B-BB24-4238-A5CA-43BBBC1F5FEC}"/>
          </ac:spMkLst>
        </pc:spChg>
      </pc:sldChg>
      <pc:sldChg chg="addSp delSp modSp new mod">
        <pc:chgData name="Alex" userId="9caf7286-9d31-4f2b-8692-1758259fb9bc" providerId="ADAL" clId="{500F4DB6-E3D9-4128-9141-78B823BD0DA2}" dt="2020-12-22T17:56:15.522" v="314" actId="14100"/>
        <pc:sldMkLst>
          <pc:docMk/>
          <pc:sldMk cId="1161759554" sldId="266"/>
        </pc:sldMkLst>
        <pc:spChg chg="mod">
          <ac:chgData name="Alex" userId="9caf7286-9d31-4f2b-8692-1758259fb9bc" providerId="ADAL" clId="{500F4DB6-E3D9-4128-9141-78B823BD0DA2}" dt="2020-12-22T17:52:33.797" v="294" actId="14100"/>
          <ac:spMkLst>
            <pc:docMk/>
            <pc:sldMk cId="1161759554" sldId="266"/>
            <ac:spMk id="2" creationId="{689BA91D-7852-454E-AA15-B04CAE073BF8}"/>
          </ac:spMkLst>
        </pc:spChg>
        <pc:spChg chg="del mod">
          <ac:chgData name="Alex" userId="9caf7286-9d31-4f2b-8692-1758259fb9bc" providerId="ADAL" clId="{500F4DB6-E3D9-4128-9141-78B823BD0DA2}" dt="2020-12-22T17:55:11.590" v="301" actId="931"/>
          <ac:spMkLst>
            <pc:docMk/>
            <pc:sldMk cId="1161759554" sldId="266"/>
            <ac:spMk id="3" creationId="{C9E279E1-4C8F-401C-AAD5-0F9A6DBFCB1E}"/>
          </ac:spMkLst>
        </pc:spChg>
        <pc:spChg chg="add del mod">
          <ac:chgData name="Alex" userId="9caf7286-9d31-4f2b-8692-1758259fb9bc" providerId="ADAL" clId="{500F4DB6-E3D9-4128-9141-78B823BD0DA2}" dt="2020-12-22T17:56:06.534" v="312" actId="21"/>
          <ac:spMkLst>
            <pc:docMk/>
            <pc:sldMk cId="1161759554" sldId="266"/>
            <ac:spMk id="5" creationId="{8E92F7FB-FD73-42C8-B9BA-C73E29D3C1E8}"/>
          </ac:spMkLst>
        </pc:spChg>
        <pc:spChg chg="add del mod">
          <ac:chgData name="Alex" userId="9caf7286-9d31-4f2b-8692-1758259fb9bc" providerId="ADAL" clId="{500F4DB6-E3D9-4128-9141-78B823BD0DA2}" dt="2020-12-22T17:55:31.486" v="305" actId="21"/>
          <ac:spMkLst>
            <pc:docMk/>
            <pc:sldMk cId="1161759554" sldId="266"/>
            <ac:spMk id="8" creationId="{73B9A600-89BC-48FA-8841-2CFA8A2167FC}"/>
          </ac:spMkLst>
        </pc:spChg>
        <pc:picChg chg="add mod">
          <ac:chgData name="Alex" userId="9caf7286-9d31-4f2b-8692-1758259fb9bc" providerId="ADAL" clId="{500F4DB6-E3D9-4128-9141-78B823BD0DA2}" dt="2020-12-22T17:56:15.522" v="314" actId="14100"/>
          <ac:picMkLst>
            <pc:docMk/>
            <pc:sldMk cId="1161759554" sldId="266"/>
            <ac:picMk id="7" creationId="{100DA565-47FA-4599-808D-220BA1288BD1}"/>
          </ac:picMkLst>
        </pc:picChg>
      </pc:sldChg>
      <pc:sldChg chg="addSp delSp modSp new mod">
        <pc:chgData name="Alex" userId="9caf7286-9d31-4f2b-8692-1758259fb9bc" providerId="ADAL" clId="{500F4DB6-E3D9-4128-9141-78B823BD0DA2}" dt="2020-12-22T17:58:50.420" v="327" actId="14100"/>
        <pc:sldMkLst>
          <pc:docMk/>
          <pc:sldMk cId="779070158" sldId="267"/>
        </pc:sldMkLst>
        <pc:spChg chg="mod">
          <ac:chgData name="Alex" userId="9caf7286-9d31-4f2b-8692-1758259fb9bc" providerId="ADAL" clId="{500F4DB6-E3D9-4128-9141-78B823BD0DA2}" dt="2020-12-22T17:58:46.688" v="326" actId="14100"/>
          <ac:spMkLst>
            <pc:docMk/>
            <pc:sldMk cId="779070158" sldId="267"/>
            <ac:spMk id="2" creationId="{B830D2CE-C89C-4BF9-8CFB-A50D8F20A37E}"/>
          </ac:spMkLst>
        </pc:spChg>
        <pc:spChg chg="del">
          <ac:chgData name="Alex" userId="9caf7286-9d31-4f2b-8692-1758259fb9bc" providerId="ADAL" clId="{500F4DB6-E3D9-4128-9141-78B823BD0DA2}" dt="2020-12-22T17:57:43.182" v="315" actId="931"/>
          <ac:spMkLst>
            <pc:docMk/>
            <pc:sldMk cId="779070158" sldId="267"/>
            <ac:spMk id="3" creationId="{818C5064-00D7-4AF3-8988-00603A74C253}"/>
          </ac:spMkLst>
        </pc:spChg>
        <pc:spChg chg="add del mod">
          <ac:chgData name="Alex" userId="9caf7286-9d31-4f2b-8692-1758259fb9bc" providerId="ADAL" clId="{500F4DB6-E3D9-4128-9141-78B823BD0DA2}" dt="2020-12-22T17:58:16.607" v="321" actId="21"/>
          <ac:spMkLst>
            <pc:docMk/>
            <pc:sldMk cId="779070158" sldId="267"/>
            <ac:spMk id="6" creationId="{FFA788B9-B851-4031-BBCE-6B7F0B58ACD0}"/>
          </ac:spMkLst>
        </pc:spChg>
        <pc:picChg chg="add mod">
          <ac:chgData name="Alex" userId="9caf7286-9d31-4f2b-8692-1758259fb9bc" providerId="ADAL" clId="{500F4DB6-E3D9-4128-9141-78B823BD0DA2}" dt="2020-12-22T17:58:50.420" v="327" actId="14100"/>
          <ac:picMkLst>
            <pc:docMk/>
            <pc:sldMk cId="779070158" sldId="267"/>
            <ac:picMk id="5" creationId="{F52B5091-A38A-4C0A-BD7A-AF0D4DF927CA}"/>
          </ac:picMkLst>
        </pc:picChg>
      </pc:sldChg>
      <pc:sldChg chg="delSp modSp new mod">
        <pc:chgData name="Alex" userId="9caf7286-9d31-4f2b-8692-1758259fb9bc" providerId="ADAL" clId="{500F4DB6-E3D9-4128-9141-78B823BD0DA2}" dt="2020-12-22T18:04:18.185" v="387" actId="20577"/>
        <pc:sldMkLst>
          <pc:docMk/>
          <pc:sldMk cId="4036589613" sldId="268"/>
        </pc:sldMkLst>
        <pc:spChg chg="del mod">
          <ac:chgData name="Alex" userId="9caf7286-9d31-4f2b-8692-1758259fb9bc" providerId="ADAL" clId="{500F4DB6-E3D9-4128-9141-78B823BD0DA2}" dt="2020-12-22T18:03:57.300" v="382" actId="21"/>
          <ac:spMkLst>
            <pc:docMk/>
            <pc:sldMk cId="4036589613" sldId="268"/>
            <ac:spMk id="2" creationId="{5C0F7218-7154-43B9-B766-730B1AACE968}"/>
          </ac:spMkLst>
        </pc:spChg>
        <pc:spChg chg="mod">
          <ac:chgData name="Alex" userId="9caf7286-9d31-4f2b-8692-1758259fb9bc" providerId="ADAL" clId="{500F4DB6-E3D9-4128-9141-78B823BD0DA2}" dt="2020-12-22T18:04:18.185" v="387" actId="20577"/>
          <ac:spMkLst>
            <pc:docMk/>
            <pc:sldMk cId="4036589613" sldId="268"/>
            <ac:spMk id="3" creationId="{FD28A08A-1249-40E3-9996-57CA72B22E90}"/>
          </ac:spMkLst>
        </pc:spChg>
      </pc:sldChg>
      <pc:sldChg chg="modSp new mod">
        <pc:chgData name="Alex" userId="9caf7286-9d31-4f2b-8692-1758259fb9bc" providerId="ADAL" clId="{500F4DB6-E3D9-4128-9141-78B823BD0DA2}" dt="2020-12-22T18:14:35.530" v="662" actId="20577"/>
        <pc:sldMkLst>
          <pc:docMk/>
          <pc:sldMk cId="1070757487" sldId="269"/>
        </pc:sldMkLst>
        <pc:spChg chg="mod">
          <ac:chgData name="Alex" userId="9caf7286-9d31-4f2b-8692-1758259fb9bc" providerId="ADAL" clId="{500F4DB6-E3D9-4128-9141-78B823BD0DA2}" dt="2020-12-22T18:04:47.742" v="390" actId="14100"/>
          <ac:spMkLst>
            <pc:docMk/>
            <pc:sldMk cId="1070757487" sldId="269"/>
            <ac:spMk id="2" creationId="{D620F7EA-CEB6-4BC0-89E3-3AEE1B97510F}"/>
          </ac:spMkLst>
        </pc:spChg>
        <pc:spChg chg="mod">
          <ac:chgData name="Alex" userId="9caf7286-9d31-4f2b-8692-1758259fb9bc" providerId="ADAL" clId="{500F4DB6-E3D9-4128-9141-78B823BD0DA2}" dt="2020-12-22T18:14:35.530" v="662" actId="20577"/>
          <ac:spMkLst>
            <pc:docMk/>
            <pc:sldMk cId="1070757487" sldId="269"/>
            <ac:spMk id="3" creationId="{9D08B311-F358-4814-B912-B1A707198D05}"/>
          </ac:spMkLst>
        </pc:spChg>
      </pc:sldChg>
      <pc:sldChg chg="modSp new mod">
        <pc:chgData name="Alex" userId="9caf7286-9d31-4f2b-8692-1758259fb9bc" providerId="ADAL" clId="{500F4DB6-E3D9-4128-9141-78B823BD0DA2}" dt="2020-12-22T18:19:41.631" v="730" actId="14100"/>
        <pc:sldMkLst>
          <pc:docMk/>
          <pc:sldMk cId="303132603" sldId="270"/>
        </pc:sldMkLst>
        <pc:spChg chg="mod">
          <ac:chgData name="Alex" userId="9caf7286-9d31-4f2b-8692-1758259fb9bc" providerId="ADAL" clId="{500F4DB6-E3D9-4128-9141-78B823BD0DA2}" dt="2020-12-22T18:15:30.422" v="671" actId="122"/>
          <ac:spMkLst>
            <pc:docMk/>
            <pc:sldMk cId="303132603" sldId="270"/>
            <ac:spMk id="2" creationId="{0E6D4406-75E7-4648-90E3-F35A2E8050FF}"/>
          </ac:spMkLst>
        </pc:spChg>
        <pc:spChg chg="mod">
          <ac:chgData name="Alex" userId="9caf7286-9d31-4f2b-8692-1758259fb9bc" providerId="ADAL" clId="{500F4DB6-E3D9-4128-9141-78B823BD0DA2}" dt="2020-12-22T18:19:41.631" v="730" actId="14100"/>
          <ac:spMkLst>
            <pc:docMk/>
            <pc:sldMk cId="303132603" sldId="270"/>
            <ac:spMk id="3" creationId="{3777FE3A-87C8-415D-9F46-6DAE27A06466}"/>
          </ac:spMkLst>
        </pc:spChg>
      </pc:sldChg>
      <pc:sldChg chg="modSp new mod ord">
        <pc:chgData name="Alex" userId="9caf7286-9d31-4f2b-8692-1758259fb9bc" providerId="ADAL" clId="{500F4DB6-E3D9-4128-9141-78B823BD0DA2}" dt="2020-12-22T18:21:39.217" v="760" actId="14100"/>
        <pc:sldMkLst>
          <pc:docMk/>
          <pc:sldMk cId="164621327" sldId="271"/>
        </pc:sldMkLst>
        <pc:spChg chg="mod">
          <ac:chgData name="Alex" userId="9caf7286-9d31-4f2b-8692-1758259fb9bc" providerId="ADAL" clId="{500F4DB6-E3D9-4128-9141-78B823BD0DA2}" dt="2020-12-22T18:14:58.703" v="664" actId="122"/>
          <ac:spMkLst>
            <pc:docMk/>
            <pc:sldMk cId="164621327" sldId="271"/>
            <ac:spMk id="2" creationId="{50EAEB21-ACED-4F96-BA36-E35D5D6A24FC}"/>
          </ac:spMkLst>
        </pc:spChg>
        <pc:spChg chg="mod">
          <ac:chgData name="Alex" userId="9caf7286-9d31-4f2b-8692-1758259fb9bc" providerId="ADAL" clId="{500F4DB6-E3D9-4128-9141-78B823BD0DA2}" dt="2020-12-22T18:21:39.217" v="760" actId="14100"/>
          <ac:spMkLst>
            <pc:docMk/>
            <pc:sldMk cId="164621327" sldId="271"/>
            <ac:spMk id="3" creationId="{98D50097-F077-40BF-B469-09E6D08E8977}"/>
          </ac:spMkLst>
        </pc:spChg>
      </pc:sldChg>
      <pc:sldChg chg="addSp delSp modSp new mod">
        <pc:chgData name="Alex" userId="9caf7286-9d31-4f2b-8692-1758259fb9bc" providerId="ADAL" clId="{500F4DB6-E3D9-4128-9141-78B823BD0DA2}" dt="2020-12-22T17:51:45.807" v="292" actId="14100"/>
        <pc:sldMkLst>
          <pc:docMk/>
          <pc:sldMk cId="3953883229" sldId="272"/>
        </pc:sldMkLst>
        <pc:spChg chg="del">
          <ac:chgData name="Alex" userId="9caf7286-9d31-4f2b-8692-1758259fb9bc" providerId="ADAL" clId="{500F4DB6-E3D9-4128-9141-78B823BD0DA2}" dt="2020-12-22T17:50:07.993" v="270" actId="931"/>
          <ac:spMkLst>
            <pc:docMk/>
            <pc:sldMk cId="3953883229" sldId="272"/>
            <ac:spMk id="3" creationId="{6D3F1FB8-C2DF-4D78-AE99-DB646D4A4328}"/>
          </ac:spMkLst>
        </pc:spChg>
        <pc:spChg chg="add del mod">
          <ac:chgData name="Alex" userId="9caf7286-9d31-4f2b-8692-1758259fb9bc" providerId="ADAL" clId="{500F4DB6-E3D9-4128-9141-78B823BD0DA2}" dt="2020-12-22T17:51:24.576" v="287" actId="21"/>
          <ac:spMkLst>
            <pc:docMk/>
            <pc:sldMk cId="3953883229" sldId="272"/>
            <ac:spMk id="6" creationId="{03A45865-CA75-45E4-8443-A20BED7FDBA9}"/>
          </ac:spMkLst>
        </pc:spChg>
        <pc:spChg chg="add del mod">
          <ac:chgData name="Alex" userId="9caf7286-9d31-4f2b-8692-1758259fb9bc" providerId="ADAL" clId="{500F4DB6-E3D9-4128-9141-78B823BD0DA2}" dt="2020-12-22T17:50:39.148" v="279" actId="21"/>
          <ac:spMkLst>
            <pc:docMk/>
            <pc:sldMk cId="3953883229" sldId="272"/>
            <ac:spMk id="8" creationId="{8B503079-2D05-41D8-85F1-A8EFB4029F28}"/>
          </ac:spMkLst>
        </pc:spChg>
        <pc:spChg chg="add del mod">
          <ac:chgData name="Alex" userId="9caf7286-9d31-4f2b-8692-1758259fb9bc" providerId="ADAL" clId="{500F4DB6-E3D9-4128-9141-78B823BD0DA2}" dt="2020-12-22T17:50:46.997" v="282" actId="21"/>
          <ac:spMkLst>
            <pc:docMk/>
            <pc:sldMk cId="3953883229" sldId="272"/>
            <ac:spMk id="10" creationId="{DC6EF9F2-01EB-4379-8776-CC0135834C97}"/>
          </ac:spMkLst>
        </pc:spChg>
        <pc:spChg chg="add del mod">
          <ac:chgData name="Alex" userId="9caf7286-9d31-4f2b-8692-1758259fb9bc" providerId="ADAL" clId="{500F4DB6-E3D9-4128-9141-78B823BD0DA2}" dt="2020-12-22T17:51:01.056" v="285" actId="21"/>
          <ac:spMkLst>
            <pc:docMk/>
            <pc:sldMk cId="3953883229" sldId="272"/>
            <ac:spMk id="12" creationId="{A1D6A013-1EDA-47F5-B942-D4B78414B421}"/>
          </ac:spMkLst>
        </pc:spChg>
        <pc:picChg chg="add del mod">
          <ac:chgData name="Alex" userId="9caf7286-9d31-4f2b-8692-1758259fb9bc" providerId="ADAL" clId="{500F4DB6-E3D9-4128-9141-78B823BD0DA2}" dt="2020-12-22T17:51:45.807" v="292" actId="14100"/>
          <ac:picMkLst>
            <pc:docMk/>
            <pc:sldMk cId="3953883229" sldId="272"/>
            <ac:picMk id="5" creationId="{6C1F2629-D7D8-445D-A0FE-47A7E721D142}"/>
          </ac:picMkLst>
        </pc:picChg>
      </pc:sldChg>
      <pc:sldChg chg="new del">
        <pc:chgData name="Alex" userId="9caf7286-9d31-4f2b-8692-1758259fb9bc" providerId="ADAL" clId="{500F4DB6-E3D9-4128-9141-78B823BD0DA2}" dt="2020-12-22T18:21:45.273" v="761" actId="2696"/>
        <pc:sldMkLst>
          <pc:docMk/>
          <pc:sldMk cId="2160884920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lib.umn.edu/exploringbusiness/chapter/15-3-types-of-information-system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finiteworld.com/2017/10/18/the-approaching-us-energy-economic-crisis/comment-page-10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5051110@N07/28394541020" TargetMode="External"/><Relationship Id="rId7" Type="http://schemas.openxmlformats.org/officeDocument/2006/relationships/hyperlink" Target="http://www.picpedia.org/highway-signs/t/transactio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open.lib.umn.edu/exploringbusiness/chapter/15-3-types-of-information-systems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introductiontobusiness/chapter/banks-as-financial-intermediari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principlesofaccountingv1openstax/chapter/analyze-business-transactions-using-the-accounting-equation-and-show-the-impact-of-business-transactions-on-financial-statement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7BDC-D93C-4CFE-BE98-952EF41F2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5F332-A828-44C6-8CDD-7151E5940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lcome Images | Free Vectors, Stock Photos &amp; PSD">
            <a:extLst>
              <a:ext uri="{FF2B5EF4-FFF2-40B4-BE49-F238E27FC236}">
                <a16:creationId xmlns:a16="http://schemas.microsoft.com/office/drawing/2014/main" id="{5753129F-B23C-4EAB-9AB5-8B248CEB3C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3" y="1224793"/>
            <a:ext cx="9630561" cy="438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50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D2CE-C89C-4BF9-8CFB-A50D8F20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59703"/>
          </a:xfrm>
        </p:spPr>
        <p:txBody>
          <a:bodyPr/>
          <a:lstStyle/>
          <a:p>
            <a:pPr algn="ctr"/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লেনদেনের প্রভাব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B5091-A38A-4C0A-BD7A-AF0D4DF92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6011" y="1602297"/>
            <a:ext cx="10219189" cy="4681057"/>
          </a:xfrm>
        </p:spPr>
      </p:pic>
    </p:spTree>
    <p:extLst>
      <p:ext uri="{BB962C8B-B14F-4D97-AF65-F5344CB8AC3E}">
        <p14:creationId xmlns:p14="http://schemas.microsoft.com/office/powerpoint/2010/main" val="77907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8A08A-1249-40E3-9996-57CA72B2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57012"/>
            <a:ext cx="10058400" cy="4395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</a:p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হিসাব সমীকরণ টি কে বর্ধিত করলে পাওয়া যায়</a:t>
            </a:r>
            <a:endParaRPr lang="en-US" sz="36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 = L + (C+R-D-Ex)</a:t>
            </a:r>
          </a:p>
          <a:p>
            <a:pPr marL="0" indent="0">
              <a:buNone/>
            </a:pP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  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সম্পদ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=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দায়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+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মূলধন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রেভিনিউ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খরচ</a:t>
            </a:r>
            <a:r>
              <a:rPr lang="en-US" sz="440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as-IN" sz="4400" i="0" dirty="0">
                <a:solidFill>
                  <a:srgbClr val="000000"/>
                </a:solidFill>
                <a:effectLst/>
                <a:latin typeface="Helvetica Neue"/>
              </a:rPr>
              <a:t>উত্তোলন</a:t>
            </a:r>
            <a:endParaRPr lang="en-US" sz="4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8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F7EA-CEB6-4BC0-89E3-3AEE1B97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3868"/>
          </a:xfrm>
        </p:spPr>
        <p:txBody>
          <a:bodyPr>
            <a:normAutofit fontScale="90000"/>
          </a:bodyPr>
          <a:lstStyle/>
          <a:p>
            <a:r>
              <a:rPr lang="as-IN" b="1" dirty="0"/>
              <a:t>নিচের বহুনির্বাচনী প্রশ্ন গুলোর উত্তর দাও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B311-F358-4814-B912-B1A707198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85519"/>
            <a:ext cx="10058400" cy="4449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১.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লেনদেন কয় প্রকার 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এক প্রকার 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দুই প্রকার 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তিন প্রকার 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চার প্রকার</a:t>
            </a:r>
            <a:endParaRPr lang="en-US" sz="2400" i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Helvetica Neue"/>
              </a:rPr>
              <a:t>২.</a:t>
            </a:r>
            <a:r>
              <a:rPr lang="as-IN" sz="2400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প্রত্যেক লেনদেন ঘটনা কিন্তু সব ঘটনা লেনদেন নয় এটি কে কি বলা যায়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endParaRPr lang="en-US" sz="2400" i="0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লেনদেন 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ঘটনা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লেনদেনের বৈশিষ্ট্য 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আদান-প্রদানের মূলমন্ত্র</a:t>
            </a:r>
            <a:endParaRPr lang="en-US" sz="2400" i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৩.</a:t>
            </a:r>
            <a:r>
              <a:rPr lang="as-IN" sz="2400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আর্থিক ঘটনা থেকে কোনটি উৎপত্তি হয়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হিসাবের </a:t>
            </a:r>
            <a:r>
              <a:rPr lang="en-US" sz="2400" i="0" dirty="0">
                <a:solidFill>
                  <a:srgbClr val="000000"/>
                </a:solidFill>
                <a:effectLst/>
                <a:latin typeface="Helvetica Neue"/>
              </a:rPr>
              <a:t>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 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ব্যবসায়ের</a:t>
            </a:r>
            <a:r>
              <a:rPr lang="en-US" sz="2400" dirty="0">
                <a:latin typeface="Helvetica Neue"/>
              </a:rPr>
              <a:t>    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 লাভ-ক্ষতির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       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tx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rgbClr val="000000"/>
                </a:solidFill>
                <a:effectLst/>
                <a:latin typeface="Helvetica Neue"/>
              </a:rPr>
              <a:t> লেনদেনের</a:t>
            </a:r>
            <a:r>
              <a:rPr lang="as-IN" sz="24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endParaRPr lang="en-US" sz="2400" i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sz="2400" i="0" dirty="0">
              <a:solidFill>
                <a:srgbClr val="C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উত্তর 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১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)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.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 দুই প্রকার 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 ২)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গ</a:t>
            </a:r>
            <a:r>
              <a:rPr lang="en-US" sz="2400" dirty="0">
                <a:solidFill>
                  <a:srgbClr val="C00000"/>
                </a:solidFill>
                <a:latin typeface="Helvetica Neue"/>
              </a:rPr>
              <a:t>.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 লেনদেনের বৈশিষ্ট্য 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৩)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rgbClr val="C00000"/>
                </a:solidFill>
                <a:effectLst/>
                <a:latin typeface="Helvetica Neue"/>
              </a:rPr>
              <a:t>.</a:t>
            </a:r>
            <a:r>
              <a:rPr lang="as-IN" sz="2400" i="0" dirty="0">
                <a:solidFill>
                  <a:srgbClr val="C00000"/>
                </a:solidFill>
                <a:effectLst/>
                <a:latin typeface="Helvetica Neue"/>
              </a:rPr>
              <a:t> লেনদেনের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EB21-ACED-4F96-BA36-E35D5D6A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b="1" dirty="0"/>
              <a:t>মূল্যায়ন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0097-F077-40BF-B469-09E6D08E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5276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600" dirty="0">
                <a:solidFill>
                  <a:srgbClr val="000000"/>
                </a:solidFill>
                <a:effectLst/>
                <a:latin typeface="Helvetica Neue"/>
              </a:rPr>
              <a:t>লেনদেন কি 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?</a:t>
            </a:r>
            <a:endParaRPr lang="en-US" sz="360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600" dirty="0">
                <a:solidFill>
                  <a:srgbClr val="000000"/>
                </a:solidFill>
                <a:effectLst/>
                <a:latin typeface="Helvetica Neue"/>
              </a:rPr>
              <a:t>লেনদেনের বৈশিষ্ট্য কি 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600" dirty="0">
                <a:solidFill>
                  <a:srgbClr val="000000"/>
                </a:solidFill>
                <a:effectLst/>
                <a:latin typeface="Helvetica Neue"/>
              </a:rPr>
              <a:t>হিসাব সমীকরণের লেনদেনের প্রভাব কি</a:t>
            </a:r>
            <a:r>
              <a:rPr lang="en-US" sz="3600" dirty="0">
                <a:solidFill>
                  <a:srgbClr val="000000"/>
                </a:solidFill>
                <a:effectLst/>
                <a:latin typeface="Helvetica Neue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62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4406-75E7-4648-90E3-F35A2E80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4800" b="1" i="0" dirty="0">
                <a:solidFill>
                  <a:schemeClr val="accent2"/>
                </a:solidFill>
                <a:effectLst/>
                <a:latin typeface="Helvetica Neue"/>
              </a:rPr>
              <a:t>বাড়ির কাজ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FE3A-87C8-415D-9F46-6DAE27A0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09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প্রত্যেক লেনদেন ঘটনা</a:t>
            </a: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প্রত্যেক ঘটনা লেনদেন নয়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”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ব্যাখ্যা করো</a:t>
            </a:r>
            <a:r>
              <a:rPr lang="en-US" sz="36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en-US" sz="2800" i="0" dirty="0">
                <a:solidFill>
                  <a:schemeClr val="tx1"/>
                </a:solidFill>
                <a:effectLst/>
                <a:latin typeface="Helvetica Neue"/>
              </a:rPr>
              <a:t>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ক্যাশ মেমোর নমুনা ছক</a:t>
            </a:r>
            <a:r>
              <a:rPr lang="en-US" sz="36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en-US" sz="2800" i="0" dirty="0">
                <a:solidFill>
                  <a:schemeClr val="tx1"/>
                </a:solidFill>
                <a:effectLst/>
                <a:latin typeface="Helvetica Neue"/>
              </a:rPr>
              <a:t>।</a:t>
            </a:r>
            <a:endParaRPr lang="en-US" sz="2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চালান এর নমুনা ছক</a:t>
            </a:r>
            <a:r>
              <a:rPr lang="en-US" sz="3600" i="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en-US" sz="2800" i="0" dirty="0">
                <a:solidFill>
                  <a:schemeClr val="tx1"/>
                </a:solidFill>
                <a:effectLst/>
                <a:latin typeface="Helvetica Neue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13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8E5E-8C50-4ED0-AF64-599862AD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1F2629-D7D8-445D-A0FE-47A7E721D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5388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6D7E-C8D9-480B-AE36-3BD50BC8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0342"/>
          </a:xfrm>
        </p:spPr>
        <p:txBody>
          <a:bodyPr/>
          <a:lstStyle/>
          <a:p>
            <a:pPr algn="ctr"/>
            <a:r>
              <a:rPr lang="en-US" b="1" dirty="0" err="1"/>
              <a:t>শিক্ষক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B567A-E857-4930-BDC0-1EFDACACC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161" y="2139193"/>
            <a:ext cx="6981039" cy="3284636"/>
          </a:xfrm>
        </p:spPr>
        <p:txBody>
          <a:bodyPr/>
          <a:lstStyle/>
          <a:p>
            <a:pPr marL="0" indent="0">
              <a:buNone/>
            </a:pPr>
            <a:r>
              <a:rPr lang="as-IN" sz="2800" dirty="0"/>
              <a:t>হাসিনা মমতাজ </a:t>
            </a:r>
            <a:endParaRPr lang="en-US" sz="2800" dirty="0"/>
          </a:p>
          <a:p>
            <a:pPr marL="0" indent="0">
              <a:buNone/>
            </a:pPr>
            <a:r>
              <a:rPr lang="as-IN" sz="2800" dirty="0"/>
              <a:t>সহকারি শিক্ষক </a:t>
            </a:r>
            <a:r>
              <a:rPr lang="en-US" sz="2800" dirty="0"/>
              <a:t>(</a:t>
            </a:r>
            <a:r>
              <a:rPr lang="as-IN" sz="2800" dirty="0"/>
              <a:t>ব্যবসা শিক্ষা</a:t>
            </a:r>
            <a:r>
              <a:rPr lang="en-US" sz="2800" dirty="0"/>
              <a:t>)</a:t>
            </a:r>
            <a:r>
              <a:rPr lang="as-IN" sz="2800" dirty="0"/>
              <a:t> </a:t>
            </a:r>
            <a:endParaRPr lang="en-US" sz="2800" dirty="0"/>
          </a:p>
          <a:p>
            <a:pPr marL="0" indent="0">
              <a:buNone/>
            </a:pPr>
            <a:r>
              <a:rPr lang="as-IN" sz="2800" dirty="0"/>
              <a:t>সফিউদ্দিন সরকার একাডেমী এন্ড কলেজ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as-IN" sz="2800" dirty="0"/>
              <a:t>টঙ্গী গাজীপুর</a:t>
            </a:r>
            <a:r>
              <a:rPr lang="en-US" sz="2800" dirty="0"/>
              <a:t> ।</a:t>
            </a:r>
          </a:p>
          <a:p>
            <a:pPr marL="0" indent="0">
              <a:buNone/>
            </a:pPr>
            <a:r>
              <a:rPr lang="en-US" sz="2800" i="1" dirty="0"/>
              <a:t>Email: hashinamomotaj@gmail.com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6CD66-9DAE-4167-9F88-64DFDE37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25" y="2194560"/>
            <a:ext cx="2453102" cy="30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9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E64D-0689-4E7F-A264-742C35A9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4536"/>
          </a:xfrm>
        </p:spPr>
        <p:txBody>
          <a:bodyPr/>
          <a:lstStyle/>
          <a:p>
            <a:pPr algn="ctr"/>
            <a:r>
              <a:rPr lang="as-IN" sz="4800" b="1" dirty="0"/>
              <a:t>পাঠ 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4AA1C-935E-426C-A026-64858755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842" y="2097248"/>
            <a:ext cx="5823358" cy="346465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</a:t>
            </a:r>
            <a:r>
              <a:rPr lang="as-IN" sz="3200" dirty="0"/>
              <a:t>শ্রেণী</a:t>
            </a:r>
            <a:r>
              <a:rPr lang="en-US" sz="3200" dirty="0"/>
              <a:t>:</a:t>
            </a:r>
            <a:r>
              <a:rPr lang="as-IN" sz="3200" dirty="0"/>
              <a:t> নবম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as-IN" sz="3200" dirty="0"/>
              <a:t>বিষয়</a:t>
            </a:r>
            <a:r>
              <a:rPr lang="en-US" sz="3200" dirty="0"/>
              <a:t>: </a:t>
            </a:r>
            <a:r>
              <a:rPr lang="as-IN" sz="3200" dirty="0"/>
              <a:t>হিসাববিজ্ঞান 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as-IN" sz="3200" dirty="0"/>
              <a:t>অধ্যায়</a:t>
            </a:r>
            <a:r>
              <a:rPr lang="en-US" sz="3200" dirty="0"/>
              <a:t>: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দ্বিতীয় অধ্যায়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s-IN" sz="3200" dirty="0">
                <a:solidFill>
                  <a:schemeClr val="tx1"/>
                </a:solidFill>
              </a:rPr>
              <a:t>পাঠ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লেনদেন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as-IN" sz="3200" dirty="0"/>
              <a:t>সময় 40 মিনিট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D7216-FC9C-401D-8E2F-3AF4218C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" y="1860678"/>
            <a:ext cx="3354791" cy="39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5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925B-891C-4F12-840F-975401B3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s-IN" i="0" dirty="0">
                <a:solidFill>
                  <a:srgbClr val="000000"/>
                </a:solidFill>
                <a:effectLst/>
                <a:latin typeface="Helvetica Neue"/>
              </a:rPr>
              <a:t>নিচের ছবিগুলোর প্রতি লক্ষ্য করো ও এগুলো</a:t>
            </a:r>
            <a:r>
              <a:rPr lang="en-US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rgbClr val="000000"/>
                </a:solidFill>
                <a:effectLst/>
                <a:latin typeface="Helvetica Neue"/>
              </a:rPr>
              <a:t>বলার চেষ্টা করো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2D3A39-6746-48E1-AAE6-AE69F70EF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450" y="2519350"/>
            <a:ext cx="3087148" cy="284960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879081-38BD-47AB-8F36-F03DD0819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48756" y="2519350"/>
            <a:ext cx="3163214" cy="2849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00B16C-CF08-4CA2-BC0A-E8E11060A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37644" y="2519350"/>
            <a:ext cx="3242663" cy="28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E037-5281-4ECE-85CA-F100DEDE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sz="4800" b="1" dirty="0"/>
              <a:t>পাঠ শিরোনাম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9AA6EB-3885-4205-944B-3E4AACCB8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8679" y="2014194"/>
            <a:ext cx="5546521" cy="387487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07C1E-C48C-4E9A-88D1-8182333280A5}"/>
              </a:ext>
            </a:extLst>
          </p:cNvPr>
          <p:cNvSpPr txBox="1"/>
          <p:nvPr/>
        </p:nvSpPr>
        <p:spPr>
          <a:xfrm>
            <a:off x="1805728" y="2736719"/>
            <a:ext cx="2732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5400" b="1" i="0" dirty="0">
                <a:solidFill>
                  <a:schemeClr val="accent2"/>
                </a:solidFill>
                <a:effectLst/>
                <a:latin typeface="Helvetica Neue"/>
              </a:rPr>
              <a:t>লেনদেন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9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10AF-2F57-4EB9-BE29-914567EA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8426"/>
          </a:xfrm>
        </p:spPr>
        <p:txBody>
          <a:bodyPr/>
          <a:lstStyle/>
          <a:p>
            <a:pPr algn="ctr"/>
            <a:r>
              <a:rPr lang="as-IN" sz="4800" b="1" dirty="0"/>
              <a:t>শিখন</a:t>
            </a:r>
            <a:r>
              <a:rPr lang="en-US" sz="4800" b="1" dirty="0"/>
              <a:t> </a:t>
            </a:r>
            <a:r>
              <a:rPr lang="as-IN" sz="4800" b="1" dirty="0"/>
              <a:t>ফল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C887-7062-4822-AEFA-8C00BB02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95244"/>
            <a:ext cx="10058400" cy="4239796"/>
          </a:xfrm>
        </p:spPr>
        <p:txBody>
          <a:bodyPr>
            <a:normAutofit/>
          </a:bodyPr>
          <a:lstStyle/>
          <a:p>
            <a:r>
              <a:rPr lang="as-IN" sz="3200" dirty="0"/>
              <a:t>এই পাঠ শেষে শিক্ষার্থীরা</a:t>
            </a:r>
            <a:r>
              <a:rPr lang="en-US" sz="3200" dirty="0"/>
              <a:t>-</a:t>
            </a:r>
          </a:p>
          <a:p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লেনদেনের ধারণা ব্যাখ্যা করতে পারবে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US" sz="3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লেনদেনের প্রকৃতির শনাক্ত করতে পারবে 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হিসাব সমীকরণ বিশ্লেষণ করতে পারবে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US" sz="32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হিসাব সমীকরণের ব্যবসায়িক লেনদেনের প্রভাব ব্যাখ্যা </a:t>
            </a: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   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করতে পারবে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036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8802-343B-4A30-AEF9-8940827F7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লেনদেনের ধারণা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3F14-8C26-4051-8AF9-A9DA285E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416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আধুনিক সমাজ ব্যবস্থায় হিসাব লিপিবদ্ধকরণের ক্ষেত্রে লেনদেন শব্দটির অর্থ অত্যন্ত গুরুত্বপূর্ণ</a:t>
            </a:r>
            <a:r>
              <a:rPr lang="en-US" sz="3200" dirty="0"/>
              <a:t> </a:t>
            </a:r>
            <a:r>
              <a:rPr lang="en-US" sz="2400" dirty="0"/>
              <a:t>।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ব্যবসা জগতে বিভিন্ন ঘটনার উদ্ভব হয়</a:t>
            </a:r>
            <a:r>
              <a:rPr lang="en-US" sz="3200" dirty="0"/>
              <a:t> </a:t>
            </a:r>
            <a:r>
              <a:rPr lang="en-US" sz="2400" dirty="0"/>
              <a:t>।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 কিন্তু সমস্ত ঘটনাকে হিসাবের বইতে লিপিবদ্ধ করা হয়না অর্থের পরিমাপ যোগ্য ঘটনা যা ব্যবসার আর্থিক অবস্থার পরিবর্তন করে সেই সমস্ত ঘটনা কিলার হিসেবে হিসেবে বইতে লিপিবদ্ধ করা হয়</a:t>
            </a:r>
            <a:r>
              <a:rPr lang="en-US" sz="3200" dirty="0"/>
              <a:t> 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29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DA05-E6E1-482E-A883-92A2835F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লেনদেনের প্রকৃতি বা বৈশিষ্ট্য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220B-BB24-4238-A5CA-43BBBC1F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222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অর্থের অংকে পরিমাপযোগ্য 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আর্থিক অবস্থার পরিবর্তন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দ্বৈত সত্তা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স্বয়ংসম্পূর্ণ ও স্বতন্ত্র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দৃশ্যমানতা </a:t>
            </a:r>
            <a:endParaRPr lang="en-US" sz="3200" i="0" dirty="0">
              <a:solidFill>
                <a:srgbClr val="000000"/>
              </a:solidFill>
              <a:effectLst/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ঐতিহাসিক ঘটনা</a:t>
            </a:r>
            <a:endParaRPr lang="en-US" sz="3200" dirty="0">
              <a:solidFill>
                <a:srgbClr val="000000"/>
              </a:solidFill>
              <a:latin typeface="Helvetica Neue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sz="3200" i="0" dirty="0">
                <a:solidFill>
                  <a:srgbClr val="000000"/>
                </a:solidFill>
                <a:effectLst/>
                <a:latin typeface="Helvetica Neue"/>
              </a:rPr>
              <a:t>হিসাব সমীকরণের প্রভাব বিস্তার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884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A91D-7852-454E-AA15-B04CAE07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61039"/>
          </a:xfrm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লেনদেনের হিসাব সমীকরণ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0DA565-47FA-4599-808D-220BA1288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505" y="1803633"/>
            <a:ext cx="11492917" cy="4345497"/>
          </a:xfrm>
        </p:spPr>
      </p:pic>
    </p:spTree>
    <p:extLst>
      <p:ext uri="{BB962C8B-B14F-4D97-AF65-F5344CB8AC3E}">
        <p14:creationId xmlns:p14="http://schemas.microsoft.com/office/powerpoint/2010/main" val="1161759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60</TotalTime>
  <Words>348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Garamond</vt:lpstr>
      <vt:lpstr>Helvetica Neue</vt:lpstr>
      <vt:lpstr>Wingdings</vt:lpstr>
      <vt:lpstr>Savon</vt:lpstr>
      <vt:lpstr>PowerPoint Presentation</vt:lpstr>
      <vt:lpstr>শিক্ষক পরিচিতি</vt:lpstr>
      <vt:lpstr>পাঠ পরিচিতি</vt:lpstr>
      <vt:lpstr>নিচের ছবিগুলোর প্রতি লক্ষ্য করো ও এগুলো বলার চেষ্টা করো</vt:lpstr>
      <vt:lpstr>পাঠ শিরোনাম</vt:lpstr>
      <vt:lpstr>শিখন ফল</vt:lpstr>
      <vt:lpstr>লেনদেনের ধারণা</vt:lpstr>
      <vt:lpstr>লেনদেনের প্রকৃতি বা বৈশিষ্ট্য</vt:lpstr>
      <vt:lpstr>লেনদেনের হিসাব সমীকরণ</vt:lpstr>
      <vt:lpstr>লেনদেনের প্রভাব</vt:lpstr>
      <vt:lpstr>PowerPoint Presentation</vt:lpstr>
      <vt:lpstr>নিচের বহুনির্বাচনী প্রশ্ন গুলোর উত্তর দাও</vt:lpstr>
      <vt:lpstr>মূল্যায়ন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Nayeem</dc:creator>
  <cp:lastModifiedBy>Abu Nayeem</cp:lastModifiedBy>
  <cp:revision>1</cp:revision>
  <dcterms:created xsi:type="dcterms:W3CDTF">2020-12-22T17:21:20Z</dcterms:created>
  <dcterms:modified xsi:type="dcterms:W3CDTF">2020-12-22T18:22:18Z</dcterms:modified>
</cp:coreProperties>
</file>