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3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C3902-567C-417E-8279-AD20FD5ED9F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E9B11-FE5D-4ECE-98AA-276CDE2B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6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E9B11-FE5D-4ECE-98AA-276CDE2B7D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শিক্ষার্থীদের বিভিন্ন প্রশ্ন  করতে হবে ।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E9B11-FE5D-4ECE-98AA-276CDE2B7D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E626E2-F2CB-4C49-A1C3-91482EAE773E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971A4D0-8632-4780-9AD0-0AEC6421A6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37096" cy="632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1" y="2819400"/>
            <a:ext cx="54186" cy="50292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3810000" y="1524000"/>
            <a:ext cx="6553200" cy="1638300"/>
          </a:xfrm>
          <a:prstGeom prst="cloud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1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5334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বাড়ীর কাজ-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7848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বাংলাদেশের বনভূমির শ্রেণীবিভাগ সম্পর্কে  ব্যাখ্যা কর 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710"/>
            <a:ext cx="8229600" cy="6400800"/>
          </a:xfrm>
          <a:prstGeom prst="rect">
            <a:avLst/>
          </a:prstGeom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609600" y="304800"/>
            <a:ext cx="7010400" cy="16556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9248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150" y="2104310"/>
            <a:ext cx="434340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লোহাজাল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দাখিল মাদ্রাসা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কাহালু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064156"/>
            <a:ext cx="4419600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বিষয়-সাধারন বিজ্ঞান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শ্রেণি- ৮ম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সময়- ৪০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118947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5" y="3683860"/>
            <a:ext cx="4191000" cy="279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5765"/>
            <a:ext cx="4343400" cy="28932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620494"/>
            <a:ext cx="5486400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ছবিতে কি দেখা যায়  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36" y="1197304"/>
            <a:ext cx="3990975" cy="23884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4800600" cy="238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676400"/>
            <a:ext cx="48006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বন ও পরিবেশ ।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06" y="2667000"/>
            <a:ext cx="4308857" cy="32003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-152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667000"/>
            <a:ext cx="4136189" cy="311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9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শিখণফলঃ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28130"/>
            <a:ext cx="8229600" cy="5201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বনভূমি কাকে বলে তা বলতে পারবে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বাংলাদেশের বনাঞ্চলের শ্রেণী বিভাগ করতে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পাহাড়ী বনাঞ্চলে কি কি জীবজনতু দেখা যায় তা বলতে পারবে।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63604"/>
            <a:ext cx="41910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উপস্থাপন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822960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প্রাকৃতিক উপায়ে যখন ছোট বড় 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ক্ষলতা ও গাছপালা জন্ম  বিসতৃণ এলাকাকে আচ্ছাদিত করে ফেলে তখন সে এলাকাকে বন বলে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বনাঞ্চলকে মোট চার ভাগে ভাগ করা যায়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পার্বত্য  বনভূমি বা  পাহাড়ী বন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২।ম্যানগ্রোভ বা লোনা পানির বন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৩।ভাওয়াল মধুপুর ভূমির বনাঞ্চল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অন্যন্যা বন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পাহাড়ী বনাঞ্চলে বাঘ, হাতি, ভালুক,বানর ইত্যাদি জীবজণতু দেখা যায়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46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327" y="628590"/>
            <a:ext cx="28956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 -১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752600"/>
            <a:ext cx="66294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বনভূমি  কাকে বলে ?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738735"/>
            <a:ext cx="3048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কাজ - 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1" y="4044583"/>
            <a:ext cx="8001000" cy="13234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বাংলাদেশের বনাঞ্চল কে কয়টি ভাগে ভাগ করা যায়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44787"/>
            <a:ext cx="2743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কাজ-৩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1534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পাহাড়ী বনাঞ্চলে কি কি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জী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বজন্তু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দেখা 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যায়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? আলোচনা করে লিখ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2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"/>
            <a:ext cx="2743200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428929"/>
            <a:ext cx="5652655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বনভূমি কি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2614117"/>
            <a:ext cx="7010400" cy="14465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 বনাঞ্চল কে কয়টি ভাগে ভাগ করা যায়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208</Words>
  <Application>Microsoft Office PowerPoint</Application>
  <PresentationFormat>On-screen Show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NikoshBAN</vt:lpstr>
      <vt:lpstr>Vrinda</vt:lpstr>
      <vt:lpstr>Wingdings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Windows User</cp:lastModifiedBy>
  <cp:revision>146</cp:revision>
  <dcterms:created xsi:type="dcterms:W3CDTF">2013-03-10T16:23:28Z</dcterms:created>
  <dcterms:modified xsi:type="dcterms:W3CDTF">2020-12-23T02:54:45Z</dcterms:modified>
</cp:coreProperties>
</file>