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9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DBE6E2-4FD9-4EBC-A30E-A35E0A5C51E7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F7CCF127-5CE0-40EB-8B6D-25428FD44730}">
      <dgm:prSet phldrT="[Text]"/>
      <dgm:spPr/>
      <dgm:t>
        <a:bodyPr/>
        <a:lstStyle/>
        <a:p>
          <a:r>
            <a:rPr lang="bn-IN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কিসের ছবি?</a:t>
          </a:r>
          <a:endParaRPr lang="en-US" dirty="0">
            <a:solidFill>
              <a:schemeClr val="bg1">
                <a:lumMod val="9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7A4A6F-FFF0-4270-A3AF-75531382B149}" type="parTrans" cxnId="{846D6505-FEAD-4272-A311-45FDEA0FADE4}">
      <dgm:prSet/>
      <dgm:spPr/>
      <dgm:t>
        <a:bodyPr/>
        <a:lstStyle/>
        <a:p>
          <a:endParaRPr lang="en-US"/>
        </a:p>
      </dgm:t>
    </dgm:pt>
    <dgm:pt modelId="{DB83BE55-5AED-4B07-B8D1-6C20D625AD12}" type="sibTrans" cxnId="{846D6505-FEAD-4272-A311-45FDEA0FADE4}">
      <dgm:prSet/>
      <dgm:spPr/>
      <dgm:t>
        <a:bodyPr/>
        <a:lstStyle/>
        <a:p>
          <a:endParaRPr lang="en-US"/>
        </a:p>
      </dgm:t>
    </dgm:pt>
    <dgm:pt modelId="{5EBCC148-F395-4B33-A3F9-EC07E2FEF0F7}" type="pres">
      <dgm:prSet presAssocID="{37DBE6E2-4FD9-4EBC-A30E-A35E0A5C51E7}" presName="Name0" presStyleCnt="0">
        <dgm:presLayoutVars>
          <dgm:dir/>
          <dgm:resizeHandles val="exact"/>
        </dgm:presLayoutVars>
      </dgm:prSet>
      <dgm:spPr/>
    </dgm:pt>
    <dgm:pt modelId="{9E4CAE80-7C9A-4889-876D-9295D908C1BA}" type="pres">
      <dgm:prSet presAssocID="{F7CCF127-5CE0-40EB-8B6D-25428FD44730}" presName="compNode" presStyleCnt="0"/>
      <dgm:spPr/>
    </dgm:pt>
    <dgm:pt modelId="{4E79FDB2-D1A6-4663-9925-2BB91709B4EC}" type="pres">
      <dgm:prSet presAssocID="{F7CCF127-5CE0-40EB-8B6D-25428FD44730}" presName="pictRect" presStyleLbl="node1" presStyleIdx="0" presStyleCnt="1" custScaleX="134893" custScaleY="127554"/>
      <dgm:spPr>
        <a:blipFill>
          <a:blip xmlns:r="http://schemas.openxmlformats.org/officeDocument/2006/relationships" r:embed="rId1"/>
          <a:srcRect/>
          <a:stretch>
            <a:fillRect l="-2000" r="-2000"/>
          </a:stretch>
        </a:blipFill>
      </dgm:spPr>
    </dgm:pt>
    <dgm:pt modelId="{7D2172DA-061B-4FA8-A042-943E368EEF82}" type="pres">
      <dgm:prSet presAssocID="{F7CCF127-5CE0-40EB-8B6D-25428FD44730}" presName="textRect" presStyleLbl="revTx" presStyleIdx="0" presStyleCnt="1" custScaleX="58867" custScaleY="38614">
        <dgm:presLayoutVars>
          <dgm:bulletEnabled val="1"/>
        </dgm:presLayoutVars>
      </dgm:prSet>
      <dgm:spPr/>
    </dgm:pt>
  </dgm:ptLst>
  <dgm:cxnLst>
    <dgm:cxn modelId="{846D6505-FEAD-4272-A311-45FDEA0FADE4}" srcId="{37DBE6E2-4FD9-4EBC-A30E-A35E0A5C51E7}" destId="{F7CCF127-5CE0-40EB-8B6D-25428FD44730}" srcOrd="0" destOrd="0" parTransId="{6E7A4A6F-FFF0-4270-A3AF-75531382B149}" sibTransId="{DB83BE55-5AED-4B07-B8D1-6C20D625AD12}"/>
    <dgm:cxn modelId="{A397AE12-6EAD-4610-84B2-99A595087F93}" type="presOf" srcId="{37DBE6E2-4FD9-4EBC-A30E-A35E0A5C51E7}" destId="{5EBCC148-F395-4B33-A3F9-EC07E2FEF0F7}" srcOrd="0" destOrd="0" presId="urn:microsoft.com/office/officeart/2005/8/layout/pList1"/>
    <dgm:cxn modelId="{36F2AB16-EE58-463A-B8F1-FB15FB94020E}" type="presOf" srcId="{F7CCF127-5CE0-40EB-8B6D-25428FD44730}" destId="{7D2172DA-061B-4FA8-A042-943E368EEF82}" srcOrd="0" destOrd="0" presId="urn:microsoft.com/office/officeart/2005/8/layout/pList1"/>
    <dgm:cxn modelId="{4395EA6D-4A10-41A0-A307-F80D75A08A6F}" type="presParOf" srcId="{5EBCC148-F395-4B33-A3F9-EC07E2FEF0F7}" destId="{9E4CAE80-7C9A-4889-876D-9295D908C1BA}" srcOrd="0" destOrd="0" presId="urn:microsoft.com/office/officeart/2005/8/layout/pList1"/>
    <dgm:cxn modelId="{D9195319-66E4-406D-98D7-F96C1E36C0B3}" type="presParOf" srcId="{9E4CAE80-7C9A-4889-876D-9295D908C1BA}" destId="{4E79FDB2-D1A6-4663-9925-2BB91709B4EC}" srcOrd="0" destOrd="0" presId="urn:microsoft.com/office/officeart/2005/8/layout/pList1"/>
    <dgm:cxn modelId="{E1D2FCDC-5B39-4CB1-8E7F-A0DA45467923}" type="presParOf" srcId="{9E4CAE80-7C9A-4889-876D-9295D908C1BA}" destId="{7D2172DA-061B-4FA8-A042-943E368EEF82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9FDB2-D1A6-4663-9925-2BB91709B4EC}">
      <dsp:nvSpPr>
        <dsp:cNvPr id="0" name=""/>
        <dsp:cNvSpPr/>
      </dsp:nvSpPr>
      <dsp:spPr>
        <a:xfrm>
          <a:off x="492574" y="1134"/>
          <a:ext cx="7981385" cy="5199986"/>
        </a:xfrm>
        <a:prstGeom prst="roundRect">
          <a:avLst/>
        </a:prstGeom>
        <a:blipFill>
          <a:blip xmlns:r="http://schemas.openxmlformats.org/officeDocument/2006/relationships" r:embed="rId1"/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172DA-061B-4FA8-A042-943E368EEF82}">
      <dsp:nvSpPr>
        <dsp:cNvPr id="0" name=""/>
        <dsp:cNvSpPr/>
      </dsp:nvSpPr>
      <dsp:spPr>
        <a:xfrm>
          <a:off x="2741737" y="5313229"/>
          <a:ext cx="3483058" cy="8476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0" numCol="1" spcCol="1270" anchor="t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kern="1200" dirty="0">
              <a:solidFill>
                <a:schemeClr val="bg1">
                  <a:lumMod val="9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rPr>
            <a:t>কিসের ছবি?</a:t>
          </a:r>
          <a:endParaRPr lang="en-US" sz="4000" kern="1200" dirty="0">
            <a:solidFill>
              <a:schemeClr val="bg1">
                <a:lumMod val="95000"/>
              </a:schemeClr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41737" y="5313229"/>
        <a:ext cx="3483058" cy="847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8DC93-F5CC-413D-AEAA-74DA750AD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4F24F-DEAB-43B8-ADB6-72B86EE2BC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0CF2C-0FCB-4C1B-82B4-6408A6E6B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AAE29-49F7-498B-AC00-21ED98CEB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81059-989A-4635-9634-1C54444C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1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C024B-CF30-4A55-8FBF-3487F1AC4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A674C2-656C-471F-AF36-9C49BCD28E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A5D1B-2927-424B-8E58-6476F6F1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BD9E7-15A4-4FDD-B6A9-3C804A3F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05DA4-50CC-44CA-8937-0FC61254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97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799CE1-5617-47B7-8419-D5F957DD76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3AA25-7DD9-4A06-8B4A-3D4996027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A0C7E-12B8-4C51-BF38-A878918D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90B22-3C39-4665-B4CD-3E8AF85B0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B8F4-13EE-401A-9D47-AE319FC63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47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6FAC6-3838-4038-BA5C-9CAE43D29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E2936-3906-4D32-9838-4265D8BB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C3F56-AF4D-4D07-B827-69C19B42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61DDE-7DF8-4FC5-A607-E43A35E4C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4E873-EDB8-482C-BB76-B572557F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486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64A9E-13B1-4427-9F1D-CC20DF8E0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EA86B-72FC-4A31-8311-F1DEA5BFC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24747-3995-424F-AB27-F3ED9276A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508E9-00BA-4571-924D-82BC71AB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7A2EC-1619-44E2-8834-D5207F81D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9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0D85F-9B21-410E-90EC-17C9C986B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82604-6902-4C9E-8E7F-9C17F8FA1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8A8983-540A-431F-B3F4-CBC95896D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1E1F1E-5953-482F-ACE2-FCDD188FC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D69C2E-12F9-4F2B-9336-38210C894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D242D-0DAF-43B1-8112-6C196194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4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A3CFF-DE1B-473B-80B6-04396AFAF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1486F-7E73-4312-9CB4-69B7A82B9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0F4443-D520-4CA4-8605-7AF2634AE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FBE-2E5F-47A6-99BD-C52D327FC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8FB59C-F79D-41C1-B5DA-C8691F64A9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B52A51-FF0F-48A1-8872-2E1B7C8C0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1784D6-2F8D-4C20-9BAE-3EBE2848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BCBEF-87E0-4EF0-B226-5487A65E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92CCF-263D-467F-9C0C-2545B43E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EB5B6-F72D-4A6D-95C0-BC036190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949818-D973-4694-AA10-22B544794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5378E-95FE-43FD-86F0-F4DB3144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5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6090B4-0F19-4C53-9001-1FE65FB6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367CA-A5DE-4C87-A40B-100AE027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C57858-4470-46BA-82D9-EE57DA8C0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80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468FD-106F-41AD-9CFD-50381B564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633DC-9B33-47E8-91E0-4FCFC1D80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63028-15B4-4AE6-A5F8-4FE0479A3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11D837-07B1-45A6-AE48-D5E56C1D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94513-CACC-4CDB-908C-9D2FADF11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9ED217-4F39-4F87-B38E-80E9D6D2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6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CE557-A6BF-4E6E-B734-C6252DA0C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7F4BFE-C567-4D32-AE6D-6E6D33257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90818F-EB61-4A81-A996-EB0796CD96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B96B9-A580-472A-AE44-F9328D8A1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188F6-8703-4C75-8E8F-6D40B8F8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DA80B-2776-4656-B00B-0EB91ECD8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1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C48C86-A008-4CA0-86C7-4304C0CC7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FE910-3877-4788-9758-48E6E932F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C14EB-F5DB-4124-A597-73EBB7727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C2CBC-0045-4D02-8319-69649E754E41}" type="datetimeFigureOut">
              <a:rPr lang="en-US" smtClean="0"/>
              <a:t>24-Dec-20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67710-8435-448A-9B82-5AA48E072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7A998-348A-4CE5-8B4B-CAD0A8802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4E2B6-A878-4232-8A84-6A13A416E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4F1EB41-233D-4707-952F-56833190EF98}"/>
              </a:ext>
            </a:extLst>
          </p:cNvPr>
          <p:cNvSpPr txBox="1"/>
          <p:nvPr/>
        </p:nvSpPr>
        <p:spPr>
          <a:xfrm>
            <a:off x="2982687" y="677654"/>
            <a:ext cx="6444342" cy="2215991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pPr algn="ctr"/>
            <a:r>
              <a:rPr lang="bn-IN" sz="13800" dirty="0">
                <a:solidFill>
                  <a:schemeClr val="bg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সু-স্বাগতম</a:t>
            </a:r>
            <a:r>
              <a:rPr lang="en-US" sz="13800" dirty="0">
                <a:solidFill>
                  <a:schemeClr val="bg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1B2E11-7D5C-4C43-B96E-F2D6B5B31E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125776"/>
            <a:ext cx="1974355" cy="2587339"/>
          </a:xfrm>
          <a:prstGeom prst="ellipse">
            <a:avLst/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4AF3167F-7393-48A5-A07B-51FDF57C8888}"/>
              </a:ext>
            </a:extLst>
          </p:cNvPr>
          <p:cNvGrpSpPr/>
          <p:nvPr/>
        </p:nvGrpSpPr>
        <p:grpSpPr>
          <a:xfrm>
            <a:off x="951415" y="2815734"/>
            <a:ext cx="10373578" cy="3250529"/>
            <a:chOff x="951415" y="2815734"/>
            <a:chExt cx="10373578" cy="325052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8A35E19-71A3-42C7-A0EF-08375D205596}"/>
                </a:ext>
              </a:extLst>
            </p:cNvPr>
            <p:cNvGrpSpPr/>
            <p:nvPr/>
          </p:nvGrpSpPr>
          <p:grpSpPr>
            <a:xfrm rot="555687">
              <a:off x="951415" y="3774357"/>
              <a:ext cx="7094808" cy="2184728"/>
              <a:chOff x="621502" y="4016829"/>
              <a:chExt cx="3429001" cy="1043665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0CB0FE5-C501-4455-AFB2-2D00285CF013}"/>
                  </a:ext>
                </a:extLst>
              </p:cNvPr>
              <p:cNvGrpSpPr/>
              <p:nvPr/>
            </p:nvGrpSpPr>
            <p:grpSpPr>
              <a:xfrm rot="10125384">
                <a:off x="621502" y="4113436"/>
                <a:ext cx="3429001" cy="947058"/>
                <a:chOff x="1945821" y="1975756"/>
                <a:chExt cx="3429001" cy="94705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AFAE961E-0151-48DB-A064-A58BD6682A67}"/>
                    </a:ext>
                  </a:extLst>
                </p:cNvPr>
                <p:cNvGrpSpPr/>
                <p:nvPr/>
              </p:nvGrpSpPr>
              <p:grpSpPr>
                <a:xfrm>
                  <a:off x="1945821" y="1975756"/>
                  <a:ext cx="3366408" cy="947058"/>
                  <a:chOff x="1945821" y="1975756"/>
                  <a:chExt cx="3366408" cy="947058"/>
                </a:xfrm>
              </p:grpSpPr>
              <p:grpSp>
                <p:nvGrpSpPr>
                  <p:cNvPr id="16" name="Group 15">
                    <a:extLst>
                      <a:ext uri="{FF2B5EF4-FFF2-40B4-BE49-F238E27FC236}">
                        <a16:creationId xmlns:a16="http://schemas.microsoft.com/office/drawing/2014/main" id="{0628030D-9B42-48D3-A3C8-6A0EC3104828}"/>
                      </a:ext>
                    </a:extLst>
                  </p:cNvPr>
                  <p:cNvGrpSpPr/>
                  <p:nvPr/>
                </p:nvGrpSpPr>
                <p:grpSpPr>
                  <a:xfrm>
                    <a:off x="1945821" y="1975756"/>
                    <a:ext cx="1472293" cy="947058"/>
                    <a:chOff x="1945821" y="1975756"/>
                    <a:chExt cx="1472293" cy="947058"/>
                  </a:xfrm>
                </p:grpSpPr>
                <p:sp>
                  <p:nvSpPr>
                    <p:cNvPr id="18" name="Flowchart: Delay 17">
                      <a:extLst>
                        <a:ext uri="{FF2B5EF4-FFF2-40B4-BE49-F238E27FC236}">
                          <a16:creationId xmlns:a16="http://schemas.microsoft.com/office/drawing/2014/main" id="{2BA29CE6-06D9-4525-A3AE-499A9C6FE2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090057" y="1975756"/>
                      <a:ext cx="1328057" cy="947058"/>
                    </a:xfrm>
                    <a:prstGeom prst="flowChartDelay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" name="Oval 18">
                      <a:extLst>
                        <a:ext uri="{FF2B5EF4-FFF2-40B4-BE49-F238E27FC236}">
                          <a16:creationId xmlns:a16="http://schemas.microsoft.com/office/drawing/2014/main" id="{B36EF530-BD66-4762-8664-0F7928F50A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45821" y="1975756"/>
                      <a:ext cx="288472" cy="947058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7" name="Rectangle 16">
                    <a:extLst>
                      <a:ext uri="{FF2B5EF4-FFF2-40B4-BE49-F238E27FC236}">
                        <a16:creationId xmlns:a16="http://schemas.microsoft.com/office/drawing/2014/main" id="{E6279D78-8A5C-4788-8AFB-D1CC86B7EBF7}"/>
                      </a:ext>
                    </a:extLst>
                  </p:cNvPr>
                  <p:cNvSpPr/>
                  <p:nvPr/>
                </p:nvSpPr>
                <p:spPr>
                  <a:xfrm>
                    <a:off x="3320143" y="2198913"/>
                    <a:ext cx="1992086" cy="500743"/>
                  </a:xfrm>
                  <a:prstGeom prst="rect">
                    <a:avLst/>
                  </a:prstGeom>
                  <a:solidFill>
                    <a:schemeClr val="bg1"/>
                  </a:solidFill>
                  <a:ln w="571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4FE80B24-3E89-4051-8107-2D8639322C2C}"/>
                    </a:ext>
                  </a:extLst>
                </p:cNvPr>
                <p:cNvSpPr/>
                <p:nvPr/>
              </p:nvSpPr>
              <p:spPr>
                <a:xfrm>
                  <a:off x="5249636" y="2188028"/>
                  <a:ext cx="125186" cy="511628"/>
                </a:xfrm>
                <a:prstGeom prst="ellipse">
                  <a:avLst/>
                </a:prstGeom>
                <a:solidFill>
                  <a:schemeClr val="tx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5A9A353D-381D-48EE-9103-369181A36717}"/>
                  </a:ext>
                </a:extLst>
              </p:cNvPr>
              <p:cNvSpPr/>
              <p:nvPr/>
            </p:nvSpPr>
            <p:spPr>
              <a:xfrm>
                <a:off x="1582332" y="4016829"/>
                <a:ext cx="1894401" cy="443306"/>
              </a:xfrm>
              <a:prstGeom prst="arc">
                <a:avLst>
                  <a:gd name="adj1" fmla="val 20488743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Arc 9">
                <a:extLst>
                  <a:ext uri="{FF2B5EF4-FFF2-40B4-BE49-F238E27FC236}">
                    <a16:creationId xmlns:a16="http://schemas.microsoft.com/office/drawing/2014/main" id="{6C93BA3F-B75C-443F-A7F4-9061CCFE9690}"/>
                  </a:ext>
                </a:extLst>
              </p:cNvPr>
              <p:cNvSpPr/>
              <p:nvPr/>
            </p:nvSpPr>
            <p:spPr>
              <a:xfrm>
                <a:off x="1242600" y="4188614"/>
                <a:ext cx="1894401" cy="443306"/>
              </a:xfrm>
              <a:prstGeom prst="arc">
                <a:avLst>
                  <a:gd name="adj1" fmla="val 20488743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2B96B6BD-DAD4-4AD1-ADE4-A0F68D503A3E}"/>
                  </a:ext>
                </a:extLst>
              </p:cNvPr>
              <p:cNvGrpSpPr/>
              <p:nvPr/>
            </p:nvGrpSpPr>
            <p:grpSpPr>
              <a:xfrm>
                <a:off x="2018065" y="4484922"/>
                <a:ext cx="262302" cy="266114"/>
                <a:chOff x="1349829" y="3178629"/>
                <a:chExt cx="435452" cy="250371"/>
              </a:xfrm>
            </p:grpSpPr>
            <p:sp>
              <p:nvSpPr>
                <p:cNvPr id="12" name="Oval 11">
                  <a:extLst>
                    <a:ext uri="{FF2B5EF4-FFF2-40B4-BE49-F238E27FC236}">
                      <a16:creationId xmlns:a16="http://schemas.microsoft.com/office/drawing/2014/main" id="{30061326-6B91-4D76-86BF-A5F826045332}"/>
                    </a:ext>
                  </a:extLst>
                </p:cNvPr>
                <p:cNvSpPr/>
                <p:nvPr/>
              </p:nvSpPr>
              <p:spPr>
                <a:xfrm>
                  <a:off x="1349829" y="3178629"/>
                  <a:ext cx="435452" cy="250371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E017090D-84CB-47B7-BC84-AFC11DEA2D16}"/>
                    </a:ext>
                  </a:extLst>
                </p:cNvPr>
                <p:cNvSpPr/>
                <p:nvPr/>
              </p:nvSpPr>
              <p:spPr>
                <a:xfrm>
                  <a:off x="1426029" y="3222265"/>
                  <a:ext cx="283052" cy="163098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1C41BBD-44CA-4B6A-93C4-CEE54D29D775}"/>
                </a:ext>
              </a:extLst>
            </p:cNvPr>
            <p:cNvGrpSpPr/>
            <p:nvPr/>
          </p:nvGrpSpPr>
          <p:grpSpPr>
            <a:xfrm>
              <a:off x="8140390" y="2815734"/>
              <a:ext cx="3184603" cy="3250529"/>
              <a:chOff x="8140390" y="2815734"/>
              <a:chExt cx="3184603" cy="3250529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5F583BA9-E1EC-491F-809A-72026CA0E1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40390" y="2815734"/>
                <a:ext cx="2369653" cy="1354823"/>
              </a:xfrm>
              <a:prstGeom prst="line">
                <a:avLst/>
              </a:prstGeom>
              <a:ln w="38100" cap="flat" cmpd="sng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450D0CE7-8585-4331-B7AA-71D3E65041E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455048" y="4444997"/>
                <a:ext cx="2869945" cy="230199"/>
              </a:xfrm>
              <a:prstGeom prst="line">
                <a:avLst/>
              </a:prstGeom>
              <a:ln w="38100" cap="flat" cmpd="sng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E82ECE62-FCF7-432C-A09A-A1CD46BF77D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93416" y="5246586"/>
                <a:ext cx="2645097" cy="819677"/>
              </a:xfrm>
              <a:prstGeom prst="line">
                <a:avLst/>
              </a:prstGeom>
              <a:ln w="38100" cap="flat" cmpd="sng" algn="ctr">
                <a:solidFill>
                  <a:schemeClr val="bg1">
                    <a:lumMod val="95000"/>
                  </a:schemeClr>
                </a:solidFill>
                <a:prstDash val="solid"/>
                <a:round/>
                <a:headEnd type="none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2525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0C5F927-FBE3-42AA-9D94-46BECD2BA7CE}"/>
              </a:ext>
            </a:extLst>
          </p:cNvPr>
          <p:cNvCxnSpPr>
            <a:cxnSpLocks/>
          </p:cNvCxnSpPr>
          <p:nvPr/>
        </p:nvCxnSpPr>
        <p:spPr>
          <a:xfrm flipV="1">
            <a:off x="6340929" y="2280557"/>
            <a:ext cx="2935738" cy="2955472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5573834-B350-4DD6-9406-55F135B1828B}"/>
              </a:ext>
            </a:extLst>
          </p:cNvPr>
          <p:cNvCxnSpPr>
            <a:cxnSpLocks/>
          </p:cNvCxnSpPr>
          <p:nvPr/>
        </p:nvCxnSpPr>
        <p:spPr>
          <a:xfrm>
            <a:off x="3820886" y="3205843"/>
            <a:ext cx="2473782" cy="202474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E18B6A-B202-44ED-9F0B-7415FCD65D41}"/>
              </a:ext>
            </a:extLst>
          </p:cNvPr>
          <p:cNvGrpSpPr/>
          <p:nvPr/>
        </p:nvGrpSpPr>
        <p:grpSpPr>
          <a:xfrm rot="3312123">
            <a:off x="-96253" y="644176"/>
            <a:ext cx="3064518" cy="1351008"/>
            <a:chOff x="621502" y="4016829"/>
            <a:chExt cx="3429001" cy="1043665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AADAE729-A3CA-4052-8C49-D8BEBEA78797}"/>
                </a:ext>
              </a:extLst>
            </p:cNvPr>
            <p:cNvGrpSpPr/>
            <p:nvPr/>
          </p:nvGrpSpPr>
          <p:grpSpPr>
            <a:xfrm rot="10125384">
              <a:off x="621502" y="4113436"/>
              <a:ext cx="3429001" cy="947058"/>
              <a:chOff x="1945821" y="1975756"/>
              <a:chExt cx="3429001" cy="947058"/>
            </a:xfrm>
            <a:grpFill/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409E4AA2-9F41-4E09-8C47-ED7BCF556621}"/>
                  </a:ext>
                </a:extLst>
              </p:cNvPr>
              <p:cNvGrpSpPr/>
              <p:nvPr/>
            </p:nvGrpSpPr>
            <p:grpSpPr>
              <a:xfrm>
                <a:off x="1945821" y="1975756"/>
                <a:ext cx="3366408" cy="947058"/>
                <a:chOff x="1945821" y="1975756"/>
                <a:chExt cx="3366408" cy="947058"/>
              </a:xfrm>
              <a:grpFill/>
            </p:grpSpPr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F077992E-8099-4519-AF22-145040F9278C}"/>
                    </a:ext>
                  </a:extLst>
                </p:cNvPr>
                <p:cNvGrpSpPr/>
                <p:nvPr/>
              </p:nvGrpSpPr>
              <p:grpSpPr>
                <a:xfrm>
                  <a:off x="1945821" y="1975756"/>
                  <a:ext cx="1472293" cy="947058"/>
                  <a:chOff x="1945821" y="1975756"/>
                  <a:chExt cx="1472293" cy="947058"/>
                </a:xfrm>
                <a:grpFill/>
              </p:grpSpPr>
              <p:sp>
                <p:nvSpPr>
                  <p:cNvPr id="25" name="Flowchart: Delay 24">
                    <a:extLst>
                      <a:ext uri="{FF2B5EF4-FFF2-40B4-BE49-F238E27FC236}">
                        <a16:creationId xmlns:a16="http://schemas.microsoft.com/office/drawing/2014/main" id="{21A4BE4C-1B17-4464-974C-5DECC8DFBD7B}"/>
                      </a:ext>
                    </a:extLst>
                  </p:cNvPr>
                  <p:cNvSpPr/>
                  <p:nvPr/>
                </p:nvSpPr>
                <p:spPr>
                  <a:xfrm>
                    <a:off x="2090057" y="1975756"/>
                    <a:ext cx="1328057" cy="947058"/>
                  </a:xfrm>
                  <a:prstGeom prst="flowChartDelay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" name="Oval 25">
                    <a:extLst>
                      <a:ext uri="{FF2B5EF4-FFF2-40B4-BE49-F238E27FC236}">
                        <a16:creationId xmlns:a16="http://schemas.microsoft.com/office/drawing/2014/main" id="{9B723A06-68C1-4A12-BCCB-B0738386627A}"/>
                      </a:ext>
                    </a:extLst>
                  </p:cNvPr>
                  <p:cNvSpPr/>
                  <p:nvPr/>
                </p:nvSpPr>
                <p:spPr>
                  <a:xfrm>
                    <a:off x="1945821" y="1975756"/>
                    <a:ext cx="288472" cy="947058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CA2ECBCD-E89A-49C5-A4F9-03208C5D2211}"/>
                    </a:ext>
                  </a:extLst>
                </p:cNvPr>
                <p:cNvSpPr/>
                <p:nvPr/>
              </p:nvSpPr>
              <p:spPr>
                <a:xfrm>
                  <a:off x="3320143" y="2198913"/>
                  <a:ext cx="1992086" cy="500743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26B052C1-5800-4127-8AA7-E0610C5948FC}"/>
                  </a:ext>
                </a:extLst>
              </p:cNvPr>
              <p:cNvSpPr/>
              <p:nvPr/>
            </p:nvSpPr>
            <p:spPr>
              <a:xfrm>
                <a:off x="5249636" y="2188028"/>
                <a:ext cx="125186" cy="511628"/>
              </a:xfrm>
              <a:prstGeom prst="ellips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3E2FF391-6889-4933-963B-8BEAE0A7FC6F}"/>
                </a:ext>
              </a:extLst>
            </p:cNvPr>
            <p:cNvSpPr/>
            <p:nvPr/>
          </p:nvSpPr>
          <p:spPr>
            <a:xfrm>
              <a:off x="1582332" y="4016829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EC2D285C-05E9-4ADA-BF01-6B60662CA524}"/>
                </a:ext>
              </a:extLst>
            </p:cNvPr>
            <p:cNvSpPr/>
            <p:nvPr/>
          </p:nvSpPr>
          <p:spPr>
            <a:xfrm>
              <a:off x="1242600" y="4188614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EC675CE-6724-49B7-B80E-7A830089B622}"/>
                </a:ext>
              </a:extLst>
            </p:cNvPr>
            <p:cNvGrpSpPr/>
            <p:nvPr/>
          </p:nvGrpSpPr>
          <p:grpSpPr>
            <a:xfrm>
              <a:off x="2018065" y="4484922"/>
              <a:ext cx="262302" cy="266114"/>
              <a:chOff x="1349829" y="3178629"/>
              <a:chExt cx="435452" cy="250371"/>
            </a:xfrm>
            <a:grpFill/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8D45917D-8FFE-4F44-B776-5810C0221811}"/>
                  </a:ext>
                </a:extLst>
              </p:cNvPr>
              <p:cNvSpPr/>
              <p:nvPr/>
            </p:nvSpPr>
            <p:spPr>
              <a:xfrm>
                <a:off x="1349829" y="3178629"/>
                <a:ext cx="435452" cy="250371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26C29D51-D18D-44C7-A079-C6E908AB28AD}"/>
                  </a:ext>
                </a:extLst>
              </p:cNvPr>
              <p:cNvSpPr/>
              <p:nvPr/>
            </p:nvSpPr>
            <p:spPr>
              <a:xfrm>
                <a:off x="1426029" y="3222265"/>
                <a:ext cx="283052" cy="1630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79D9E2F2-5E5B-4223-9252-26F4A46C8596}"/>
              </a:ext>
            </a:extLst>
          </p:cNvPr>
          <p:cNvSpPr txBox="1"/>
          <p:nvPr/>
        </p:nvSpPr>
        <p:spPr>
          <a:xfrm>
            <a:off x="5617028" y="673349"/>
            <a:ext cx="1784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অভিলম্ব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3F2A80-EF70-47D3-AF72-60971598CDEB}"/>
              </a:ext>
            </a:extLst>
          </p:cNvPr>
          <p:cNvSpPr txBox="1"/>
          <p:nvPr/>
        </p:nvSpPr>
        <p:spPr>
          <a:xfrm>
            <a:off x="8879391" y="1766046"/>
            <a:ext cx="258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প্রতিফলিত রশ্মি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ADEFA0C-BC4E-481A-91AF-3D4F9F7CF98D}"/>
              </a:ext>
            </a:extLst>
          </p:cNvPr>
          <p:cNvSpPr txBox="1"/>
          <p:nvPr/>
        </p:nvSpPr>
        <p:spPr>
          <a:xfrm rot="19977026">
            <a:off x="2269205" y="2569700"/>
            <a:ext cx="258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আপতিত রশ্মি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BADD3B3-B8A2-4E57-994B-0CAE1FD68691}"/>
              </a:ext>
            </a:extLst>
          </p:cNvPr>
          <p:cNvSpPr txBox="1"/>
          <p:nvPr/>
        </p:nvSpPr>
        <p:spPr>
          <a:xfrm rot="19977026">
            <a:off x="5080717" y="3291012"/>
            <a:ext cx="1705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আপতন কোণ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421A5C-014D-4075-ADC3-844C39B01707}"/>
              </a:ext>
            </a:extLst>
          </p:cNvPr>
          <p:cNvSpPr txBox="1"/>
          <p:nvPr/>
        </p:nvSpPr>
        <p:spPr>
          <a:xfrm rot="19977026">
            <a:off x="6476677" y="2969061"/>
            <a:ext cx="17056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প্রতিফলন কোণ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E8AF6E-40B7-4949-97D3-27501BE8C151}"/>
              </a:ext>
            </a:extLst>
          </p:cNvPr>
          <p:cNvSpPr txBox="1"/>
          <p:nvPr/>
        </p:nvSpPr>
        <p:spPr>
          <a:xfrm>
            <a:off x="32128" y="4144168"/>
            <a:ext cx="4826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আপতন কোণ = প্রতিফলন কোণ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6F0EAD-EC58-4330-A6E5-48116C655530}"/>
              </a:ext>
            </a:extLst>
          </p:cNvPr>
          <p:cNvSpPr txBox="1"/>
          <p:nvPr/>
        </p:nvSpPr>
        <p:spPr>
          <a:xfrm>
            <a:off x="3940011" y="5925153"/>
            <a:ext cx="48260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আপতন কোণ ও প্রতিফলন কোণ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5CE7B21-C41F-46F2-85EF-3EC3D547457C}"/>
              </a:ext>
            </a:extLst>
          </p:cNvPr>
          <p:cNvGrpSpPr/>
          <p:nvPr/>
        </p:nvGrpSpPr>
        <p:grpSpPr>
          <a:xfrm>
            <a:off x="1467983" y="1170214"/>
            <a:ext cx="9483047" cy="4495456"/>
            <a:chOff x="1467983" y="1170214"/>
            <a:chExt cx="9483047" cy="4495456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89E5EC2-BBDC-4C59-AFE1-849CD31C6235}"/>
                </a:ext>
              </a:extLst>
            </p:cNvPr>
            <p:cNvGrpSpPr/>
            <p:nvPr/>
          </p:nvGrpSpPr>
          <p:grpSpPr>
            <a:xfrm>
              <a:off x="1578430" y="1170214"/>
              <a:ext cx="9372600" cy="4125687"/>
              <a:chOff x="1578430" y="1170214"/>
              <a:chExt cx="9372600" cy="4125687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6DB1D492-20AE-4054-A2F5-F71FFC81E5BD}"/>
                  </a:ext>
                </a:extLst>
              </p:cNvPr>
              <p:cNvSpPr/>
              <p:nvPr/>
            </p:nvSpPr>
            <p:spPr>
              <a:xfrm>
                <a:off x="1578430" y="5219701"/>
                <a:ext cx="9372600" cy="762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79A19DF-FD66-4D17-9577-C9320FAF7CBA}"/>
                  </a:ext>
                </a:extLst>
              </p:cNvPr>
              <p:cNvSpPr/>
              <p:nvPr/>
            </p:nvSpPr>
            <p:spPr>
              <a:xfrm rot="5400000" flipV="1">
                <a:off x="4278086" y="3156858"/>
                <a:ext cx="4049487" cy="76199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B117B88-21AD-4F19-A0A0-93597367792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63164" y="5295901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DEA87D0-3235-4E76-9976-84646A4CEF5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67983" y="5291063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5B44ABF-78BD-4296-BE5C-90D0EE4EB0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51318" y="5291063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90118F2-A794-4FD8-BB63-98575A8553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74158" y="5291063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42663F26-5249-4ED6-94EC-D1122B3BFB3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847822" y="5326605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9B26F73-7FCB-400D-ADE4-653ADCCF94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35976" y="5326605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DE47F88-6F78-493B-90B9-02D5712663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90259" y="5326605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287CB52-0174-4681-9F2A-C0B8016C77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6315" y="5311541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E041656-3999-49DB-9056-452845425C9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27520" y="5311541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67E6C6B-14F1-47CE-A03A-639249FC6F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88725" y="5296622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006AA97-CCA2-4B7B-98E9-0AD31E9D615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26458" y="5291063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6D19AFCB-533B-482E-BFCC-979882C7BE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42269" y="5279282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14DBB2D-D608-4A02-BD43-4BB85C32806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4977" y="5266496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5A2FDDBF-5D8D-49CC-AD40-266C753D99D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03057" y="5306214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20F5054-48F2-48A7-9AF9-B9E126D723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39668" y="5271823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69FBD7D8-2D61-4539-B416-9FDE3BC9F6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48444" y="5271101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CBEB7A6-A25C-4486-AE68-DB771C1884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17270" y="5282588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E9FF851-E9A6-4458-B62D-C1427ED2B85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41234" y="5282663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4B475FD-7A80-4BE2-AC40-6365451056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82951" y="5279282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3A39C47-4563-4D61-8522-3F20E4FC30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138179" y="5279282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516A7B4A-B088-414A-B4E3-2CDBA658F1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748632" y="5266728"/>
              <a:ext cx="130627" cy="33906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070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90DD03-2798-4299-89ED-12DFEED5330C}"/>
              </a:ext>
            </a:extLst>
          </p:cNvPr>
          <p:cNvSpPr txBox="1"/>
          <p:nvPr/>
        </p:nvSpPr>
        <p:spPr>
          <a:xfrm>
            <a:off x="1643743" y="1045029"/>
            <a:ext cx="36249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কাজঃ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38C8A9-C4AE-4ED3-BEDC-74E536DCB1E1}"/>
              </a:ext>
            </a:extLst>
          </p:cNvPr>
          <p:cNvSpPr txBox="1"/>
          <p:nvPr/>
        </p:nvSpPr>
        <p:spPr>
          <a:xfrm>
            <a:off x="1643743" y="2634343"/>
            <a:ext cx="82731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আলোর নিয়মিত প্রতফলন ও ব্যাপ্ত প্রতিফলনের চিত্র অংকন কর।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2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25A1DA-FDEF-46A0-9792-024F23A3D10E}"/>
              </a:ext>
            </a:extLst>
          </p:cNvPr>
          <p:cNvSpPr txBox="1"/>
          <p:nvPr/>
        </p:nvSpPr>
        <p:spPr>
          <a:xfrm>
            <a:off x="1600200" y="718457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6E8FDA-6DEF-4CD8-871B-D5641385D8D9}"/>
              </a:ext>
            </a:extLst>
          </p:cNvPr>
          <p:cNvSpPr txBox="1"/>
          <p:nvPr/>
        </p:nvSpPr>
        <p:spPr>
          <a:xfrm>
            <a:off x="1600199" y="2057400"/>
            <a:ext cx="78050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আলোর প্রতিফলন কাকে বলে?</a:t>
            </a:r>
          </a:p>
          <a:p>
            <a:pPr marL="742950" indent="-742950">
              <a:buAutoNum type="arabicParenR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আলোর নিয়মিত প্রতফলন কী?</a:t>
            </a:r>
          </a:p>
          <a:p>
            <a:pPr marL="742950" indent="-742950">
              <a:buAutoNum type="arabicParenR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আলোর ব্যাপ্ত প্রতিফলন কী?</a:t>
            </a:r>
          </a:p>
          <a:p>
            <a:pPr marL="742950" indent="-742950">
              <a:buAutoNum type="arabicParenR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আপতন কোণ কাকে বলে?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7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0BBB235-A44E-47A4-8314-AB868D169E99}"/>
              </a:ext>
            </a:extLst>
          </p:cNvPr>
          <p:cNvSpPr txBox="1"/>
          <p:nvPr/>
        </p:nvSpPr>
        <p:spPr>
          <a:xfrm>
            <a:off x="3439886" y="1964046"/>
            <a:ext cx="5715000" cy="2646878"/>
          </a:xfrm>
          <a:prstGeom prst="rect">
            <a:avLst/>
          </a:prstGeom>
          <a:noFill/>
        </p:spPr>
        <p:txBody>
          <a:bodyPr wrap="square" rtlCol="0">
            <a:prstTxWarp prst="textTriangle">
              <a:avLst/>
            </a:prstTxWarp>
            <a:spAutoFit/>
          </a:bodyPr>
          <a:lstStyle/>
          <a:p>
            <a:r>
              <a:rPr lang="bn-IN" sz="16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7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FD19B0-0A0D-46F1-A84C-DB035307D055}"/>
              </a:ext>
            </a:extLst>
          </p:cNvPr>
          <p:cNvSpPr txBox="1"/>
          <p:nvPr/>
        </p:nvSpPr>
        <p:spPr>
          <a:xfrm>
            <a:off x="4563837" y="311450"/>
            <a:ext cx="261529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chemeClr val="bg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>
                <a:solidFill>
                  <a:schemeClr val="bg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711FA7-329F-4973-B49E-585EF9989A80}"/>
              </a:ext>
            </a:extLst>
          </p:cNvPr>
          <p:cNvSpPr txBox="1"/>
          <p:nvPr/>
        </p:nvSpPr>
        <p:spPr>
          <a:xfrm>
            <a:off x="473528" y="2760898"/>
            <a:ext cx="594957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ফেরদৌস ওয়াহিদ</a:t>
            </a:r>
            <a:endParaRPr lang="bn-IN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শিক্ষক(বিজ্ঞান)</a:t>
            </a:r>
          </a:p>
          <a:p>
            <a:pPr algn="ctr"/>
            <a:r>
              <a:rPr lang="bn-IN" sz="4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মাধাবপুর পাইলট উচ্চ বিদ্যালয়</a:t>
            </a:r>
          </a:p>
          <a:p>
            <a:pPr algn="ctr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মাধবপুর হবিগঞ্জ</a:t>
            </a:r>
          </a:p>
          <a:p>
            <a:pPr algn="ctr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মোবাইল-০১৭১০১৯৬৪০২</a:t>
            </a:r>
          </a:p>
          <a:p>
            <a:pPr algn="ctr"/>
            <a:r>
              <a:rPr lang="bn-IN" sz="36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ferdauswahid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+mj-lt"/>
                <a:cs typeface="NikoshBAN" panose="02000000000000000000" pitchFamily="2" charset="0"/>
              </a:rPr>
              <a:t>28</a:t>
            </a:r>
            <a:r>
              <a:rPr lang="en-US" sz="2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gmail.com </a:t>
            </a:r>
            <a:endParaRPr lang="en-US" sz="3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F1EB41-233D-4707-952F-56833190EF98}"/>
              </a:ext>
            </a:extLst>
          </p:cNvPr>
          <p:cNvSpPr txBox="1"/>
          <p:nvPr/>
        </p:nvSpPr>
        <p:spPr>
          <a:xfrm>
            <a:off x="7179130" y="1635596"/>
            <a:ext cx="4425042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</a:t>
            </a:r>
            <a:endParaRPr lang="en-US" sz="36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(9)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BD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pPr algn="ctr"/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আলোর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প্রতিফলন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</a:t>
            </a:r>
            <a:r>
              <a:rPr lang="bn-BD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1B2E11-7D5C-4C43-B96E-F2D6B5B31E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" y="49576"/>
            <a:ext cx="1974355" cy="2587339"/>
          </a:xfrm>
          <a:prstGeom prst="ellipse">
            <a:avLst/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97714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0FB14E6-4698-4AB3-838B-51E038C660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2778255"/>
              </p:ext>
            </p:extLst>
          </p:nvPr>
        </p:nvGraphicFramePr>
        <p:xfrm>
          <a:off x="2202209" y="500061"/>
          <a:ext cx="8966534" cy="6161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901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659C8A-0E9B-4CB9-8CBE-C2A4DC159D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48" b="18327"/>
          <a:stretch/>
        </p:blipFill>
        <p:spPr>
          <a:xfrm>
            <a:off x="1262744" y="317726"/>
            <a:ext cx="5063333" cy="4352246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92D684-EC6B-446E-939D-2A6754976461}"/>
              </a:ext>
            </a:extLst>
          </p:cNvPr>
          <p:cNvSpPr txBox="1"/>
          <p:nvPr/>
        </p:nvSpPr>
        <p:spPr>
          <a:xfrm>
            <a:off x="6955971" y="2677885"/>
            <a:ext cx="435428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 </a:t>
            </a:r>
            <a:endParaRPr lang="en-US" sz="13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806505-28A8-4185-9910-8BCE9B07CB92}"/>
              </a:ext>
            </a:extLst>
          </p:cNvPr>
          <p:cNvSpPr txBox="1"/>
          <p:nvPr/>
        </p:nvSpPr>
        <p:spPr>
          <a:xfrm>
            <a:off x="6238991" y="339497"/>
            <a:ext cx="5299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06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999190-E8E0-4E11-8131-5DD5302A15E2}"/>
              </a:ext>
            </a:extLst>
          </p:cNvPr>
          <p:cNvSpPr txBox="1"/>
          <p:nvPr/>
        </p:nvSpPr>
        <p:spPr>
          <a:xfrm>
            <a:off x="1471048" y="317726"/>
            <a:ext cx="5299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 যা যা শিখবে---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CCBEF6-A3E8-4DC7-8787-1AA4B81496DA}"/>
              </a:ext>
            </a:extLst>
          </p:cNvPr>
          <p:cNvSpPr txBox="1"/>
          <p:nvPr/>
        </p:nvSpPr>
        <p:spPr>
          <a:xfrm>
            <a:off x="1149180" y="2353355"/>
            <a:ext cx="98936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আলোর প্রতিফলন ব্যাখ্যা করতে পারবে,</a:t>
            </a:r>
          </a:p>
          <a:p>
            <a:pPr marL="742950" indent="-742950">
              <a:buAutoNum type="arabicParenR"/>
            </a:pPr>
            <a:r>
              <a:rPr lang="bn-IN" sz="4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দর্পনে আলোর প্রতিফলনের সূত্র ব্যাখ্যা করতে পারবে।  </a:t>
            </a:r>
            <a:endParaRPr lang="en-US" sz="4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13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A7FEBD26-1725-4029-BB86-EE52F041F064}"/>
              </a:ext>
            </a:extLst>
          </p:cNvPr>
          <p:cNvSpPr/>
          <p:nvPr/>
        </p:nvSpPr>
        <p:spPr>
          <a:xfrm>
            <a:off x="6096000" y="1099455"/>
            <a:ext cx="5050972" cy="4376059"/>
          </a:xfrm>
          <a:prstGeom prst="parallelogram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OffAxis1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335FA9-41CE-4596-A263-71BF82599A5A}"/>
              </a:ext>
            </a:extLst>
          </p:cNvPr>
          <p:cNvCxnSpPr>
            <a:cxnSpLocks/>
          </p:cNvCxnSpPr>
          <p:nvPr/>
        </p:nvCxnSpPr>
        <p:spPr>
          <a:xfrm flipV="1">
            <a:off x="4528457" y="3657600"/>
            <a:ext cx="3995057" cy="842483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2E7DC1-D391-4469-868A-19BEB9808316}"/>
              </a:ext>
            </a:extLst>
          </p:cNvPr>
          <p:cNvCxnSpPr>
            <a:cxnSpLocks/>
          </p:cNvCxnSpPr>
          <p:nvPr/>
        </p:nvCxnSpPr>
        <p:spPr>
          <a:xfrm flipV="1">
            <a:off x="4528457" y="3037114"/>
            <a:ext cx="3777389" cy="1110343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98322F-8697-4AEF-B1D0-BB19F9A776BE}"/>
              </a:ext>
            </a:extLst>
          </p:cNvPr>
          <p:cNvCxnSpPr>
            <a:cxnSpLocks/>
          </p:cNvCxnSpPr>
          <p:nvPr/>
        </p:nvCxnSpPr>
        <p:spPr>
          <a:xfrm flipV="1">
            <a:off x="4386989" y="2405743"/>
            <a:ext cx="3733754" cy="138248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CB082C-040A-498D-B548-3B7157F36F3A}"/>
              </a:ext>
            </a:extLst>
          </p:cNvPr>
          <p:cNvCxnSpPr>
            <a:cxnSpLocks/>
          </p:cNvCxnSpPr>
          <p:nvPr/>
        </p:nvCxnSpPr>
        <p:spPr>
          <a:xfrm flipH="1" flipV="1">
            <a:off x="5279571" y="2209800"/>
            <a:ext cx="3265693" cy="144780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5CAD1F4-00FB-4B3D-B013-B2753873ABE8}"/>
              </a:ext>
            </a:extLst>
          </p:cNvPr>
          <p:cNvCxnSpPr>
            <a:cxnSpLocks/>
          </p:cNvCxnSpPr>
          <p:nvPr/>
        </p:nvCxnSpPr>
        <p:spPr>
          <a:xfrm flipH="1" flipV="1">
            <a:off x="4985657" y="1404258"/>
            <a:ext cx="3320190" cy="16165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FA11182-600A-4E7E-A964-E214DF022983}"/>
              </a:ext>
            </a:extLst>
          </p:cNvPr>
          <p:cNvCxnSpPr>
            <a:cxnSpLocks/>
          </p:cNvCxnSpPr>
          <p:nvPr/>
        </p:nvCxnSpPr>
        <p:spPr>
          <a:xfrm flipH="1" flipV="1">
            <a:off x="5105400" y="892629"/>
            <a:ext cx="3015344" cy="151311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0D5C9AB-6BAE-4A5E-BF62-121EA1D9E347}"/>
              </a:ext>
            </a:extLst>
          </p:cNvPr>
          <p:cNvGrpSpPr/>
          <p:nvPr/>
        </p:nvGrpSpPr>
        <p:grpSpPr>
          <a:xfrm>
            <a:off x="621502" y="4016829"/>
            <a:ext cx="3429001" cy="1043665"/>
            <a:chOff x="621502" y="4016829"/>
            <a:chExt cx="3429001" cy="104366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F3CACB7-CAC1-4C64-8119-F8C807764335}"/>
                </a:ext>
              </a:extLst>
            </p:cNvPr>
            <p:cNvGrpSpPr/>
            <p:nvPr/>
          </p:nvGrpSpPr>
          <p:grpSpPr>
            <a:xfrm rot="10125384">
              <a:off x="621502" y="4113436"/>
              <a:ext cx="3429001" cy="947058"/>
              <a:chOff x="1945821" y="1975756"/>
              <a:chExt cx="3429001" cy="94705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81C3D4C-356B-47DC-A10C-0E1B24D41E9D}"/>
                  </a:ext>
                </a:extLst>
              </p:cNvPr>
              <p:cNvGrpSpPr/>
              <p:nvPr/>
            </p:nvGrpSpPr>
            <p:grpSpPr>
              <a:xfrm>
                <a:off x="1945821" y="1975756"/>
                <a:ext cx="3366408" cy="947058"/>
                <a:chOff x="1945821" y="1975756"/>
                <a:chExt cx="3366408" cy="947058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89AD3DEC-02A3-4634-84B3-152BBD4F4B25}"/>
                    </a:ext>
                  </a:extLst>
                </p:cNvPr>
                <p:cNvGrpSpPr/>
                <p:nvPr/>
              </p:nvGrpSpPr>
              <p:grpSpPr>
                <a:xfrm>
                  <a:off x="1945821" y="1975756"/>
                  <a:ext cx="1472293" cy="947058"/>
                  <a:chOff x="1945821" y="1975756"/>
                  <a:chExt cx="1472293" cy="947058"/>
                </a:xfrm>
              </p:grpSpPr>
              <p:sp>
                <p:nvSpPr>
                  <p:cNvPr id="4" name="Flowchart: Delay 3">
                    <a:extLst>
                      <a:ext uri="{FF2B5EF4-FFF2-40B4-BE49-F238E27FC236}">
                        <a16:creationId xmlns:a16="http://schemas.microsoft.com/office/drawing/2014/main" id="{15295818-2511-4980-A22E-645C34CE6422}"/>
                      </a:ext>
                    </a:extLst>
                  </p:cNvPr>
                  <p:cNvSpPr/>
                  <p:nvPr/>
                </p:nvSpPr>
                <p:spPr>
                  <a:xfrm>
                    <a:off x="2090057" y="1975756"/>
                    <a:ext cx="1328057" cy="947058"/>
                  </a:xfrm>
                  <a:prstGeom prst="flowChartDelay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6B9D75AF-FA8C-4F78-82E4-90BBF5F4A606}"/>
                      </a:ext>
                    </a:extLst>
                  </p:cNvPr>
                  <p:cNvSpPr/>
                  <p:nvPr/>
                </p:nvSpPr>
                <p:spPr>
                  <a:xfrm>
                    <a:off x="1945821" y="1975756"/>
                    <a:ext cx="288472" cy="947058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3E2EF758-0090-4C44-9D60-B0C0C86A32C7}"/>
                    </a:ext>
                  </a:extLst>
                </p:cNvPr>
                <p:cNvSpPr/>
                <p:nvPr/>
              </p:nvSpPr>
              <p:spPr>
                <a:xfrm>
                  <a:off x="3320143" y="2198913"/>
                  <a:ext cx="1992086" cy="500743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BDD3E7C-B583-4F9C-BAAC-5DCF5CA237B2}"/>
                  </a:ext>
                </a:extLst>
              </p:cNvPr>
              <p:cNvSpPr/>
              <p:nvPr/>
            </p:nvSpPr>
            <p:spPr>
              <a:xfrm>
                <a:off x="5249636" y="2188028"/>
                <a:ext cx="125186" cy="511628"/>
              </a:xfrm>
              <a:prstGeom prst="ellipse">
                <a:avLst/>
              </a:prstGeom>
              <a:solidFill>
                <a:schemeClr val="tx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44457587-DAB0-41F7-895A-AA49A2B0417E}"/>
                </a:ext>
              </a:extLst>
            </p:cNvPr>
            <p:cNvSpPr/>
            <p:nvPr/>
          </p:nvSpPr>
          <p:spPr>
            <a:xfrm>
              <a:off x="1582332" y="4016829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2F5B2B54-C548-4C18-9D17-3C7E403CBE2D}"/>
                </a:ext>
              </a:extLst>
            </p:cNvPr>
            <p:cNvSpPr/>
            <p:nvPr/>
          </p:nvSpPr>
          <p:spPr>
            <a:xfrm>
              <a:off x="1242600" y="4188614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0F2DA55-A9B8-48AE-BA29-0B26951B066A}"/>
                </a:ext>
              </a:extLst>
            </p:cNvPr>
            <p:cNvGrpSpPr/>
            <p:nvPr/>
          </p:nvGrpSpPr>
          <p:grpSpPr>
            <a:xfrm>
              <a:off x="2018065" y="4484922"/>
              <a:ext cx="262302" cy="266114"/>
              <a:chOff x="1349829" y="3178629"/>
              <a:chExt cx="435452" cy="250371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986A073-7FFD-48DB-A2C2-C1FA82D2B07D}"/>
                  </a:ext>
                </a:extLst>
              </p:cNvPr>
              <p:cNvSpPr/>
              <p:nvPr/>
            </p:nvSpPr>
            <p:spPr>
              <a:xfrm>
                <a:off x="1349829" y="3178629"/>
                <a:ext cx="435452" cy="25037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3B3DD22-E180-43AF-B7F6-B9660FBB4131}"/>
                  </a:ext>
                </a:extLst>
              </p:cNvPr>
              <p:cNvSpPr/>
              <p:nvPr/>
            </p:nvSpPr>
            <p:spPr>
              <a:xfrm>
                <a:off x="1426029" y="3222265"/>
                <a:ext cx="283052" cy="1630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C4F0D59D-A90C-42B8-81C4-E716B996710B}"/>
              </a:ext>
            </a:extLst>
          </p:cNvPr>
          <p:cNvSpPr txBox="1"/>
          <p:nvPr/>
        </p:nvSpPr>
        <p:spPr>
          <a:xfrm>
            <a:off x="293914" y="718457"/>
            <a:ext cx="42672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 বস্তুতে আলো পড়ে যদি তা বাধা পেয়ে ফিরে আসে, তাহলে তাকে আলোর প্রতিফলন বলে। আলোর দু রকম প্রতিফলন হয়।  </a:t>
            </a:r>
            <a:endParaRPr lang="en-US" sz="32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09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rallelogram 1">
            <a:extLst>
              <a:ext uri="{FF2B5EF4-FFF2-40B4-BE49-F238E27FC236}">
                <a16:creationId xmlns:a16="http://schemas.microsoft.com/office/drawing/2014/main" id="{A7FEBD26-1725-4029-BB86-EE52F041F064}"/>
              </a:ext>
            </a:extLst>
          </p:cNvPr>
          <p:cNvSpPr/>
          <p:nvPr/>
        </p:nvSpPr>
        <p:spPr>
          <a:xfrm>
            <a:off x="6096000" y="1099455"/>
            <a:ext cx="5050972" cy="4376059"/>
          </a:xfrm>
          <a:prstGeom prst="parallelogram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isometricOffAxis1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0335FA9-41CE-4596-A263-71BF82599A5A}"/>
              </a:ext>
            </a:extLst>
          </p:cNvPr>
          <p:cNvCxnSpPr>
            <a:cxnSpLocks/>
          </p:cNvCxnSpPr>
          <p:nvPr/>
        </p:nvCxnSpPr>
        <p:spPr>
          <a:xfrm flipV="1">
            <a:off x="4528457" y="3657600"/>
            <a:ext cx="3995057" cy="842483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E2E7DC1-D391-4469-868A-19BEB9808316}"/>
              </a:ext>
            </a:extLst>
          </p:cNvPr>
          <p:cNvCxnSpPr>
            <a:cxnSpLocks/>
          </p:cNvCxnSpPr>
          <p:nvPr/>
        </p:nvCxnSpPr>
        <p:spPr>
          <a:xfrm flipV="1">
            <a:off x="4528457" y="3037114"/>
            <a:ext cx="3777389" cy="1110343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898322F-8697-4AEF-B1D0-BB19F9A776BE}"/>
              </a:ext>
            </a:extLst>
          </p:cNvPr>
          <p:cNvCxnSpPr>
            <a:cxnSpLocks/>
          </p:cNvCxnSpPr>
          <p:nvPr/>
        </p:nvCxnSpPr>
        <p:spPr>
          <a:xfrm flipV="1">
            <a:off x="4386989" y="2405743"/>
            <a:ext cx="3733754" cy="1382487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CB082C-040A-498D-B548-3B7157F36F3A}"/>
              </a:ext>
            </a:extLst>
          </p:cNvPr>
          <p:cNvCxnSpPr>
            <a:cxnSpLocks/>
          </p:cNvCxnSpPr>
          <p:nvPr/>
        </p:nvCxnSpPr>
        <p:spPr>
          <a:xfrm flipH="1" flipV="1">
            <a:off x="5279571" y="2209800"/>
            <a:ext cx="3265693" cy="144780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B5CAD1F4-00FB-4B3D-B013-B2753873ABE8}"/>
              </a:ext>
            </a:extLst>
          </p:cNvPr>
          <p:cNvCxnSpPr>
            <a:cxnSpLocks/>
          </p:cNvCxnSpPr>
          <p:nvPr/>
        </p:nvCxnSpPr>
        <p:spPr>
          <a:xfrm flipH="1" flipV="1">
            <a:off x="4985657" y="1404258"/>
            <a:ext cx="3320190" cy="1616529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FA11182-600A-4E7E-A964-E214DF022983}"/>
              </a:ext>
            </a:extLst>
          </p:cNvPr>
          <p:cNvCxnSpPr>
            <a:cxnSpLocks/>
          </p:cNvCxnSpPr>
          <p:nvPr/>
        </p:nvCxnSpPr>
        <p:spPr>
          <a:xfrm flipH="1" flipV="1">
            <a:off x="5105400" y="892629"/>
            <a:ext cx="3015344" cy="1513114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0D5C9AB-6BAE-4A5E-BF62-121EA1D9E347}"/>
              </a:ext>
            </a:extLst>
          </p:cNvPr>
          <p:cNvGrpSpPr/>
          <p:nvPr/>
        </p:nvGrpSpPr>
        <p:grpSpPr>
          <a:xfrm>
            <a:off x="621502" y="4016829"/>
            <a:ext cx="3429001" cy="1043665"/>
            <a:chOff x="621502" y="4016829"/>
            <a:chExt cx="3429001" cy="1043665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F3CACB7-CAC1-4C64-8119-F8C807764335}"/>
                </a:ext>
              </a:extLst>
            </p:cNvPr>
            <p:cNvGrpSpPr/>
            <p:nvPr/>
          </p:nvGrpSpPr>
          <p:grpSpPr>
            <a:xfrm rot="10125384">
              <a:off x="621502" y="4113436"/>
              <a:ext cx="3429001" cy="947058"/>
              <a:chOff x="1945821" y="1975756"/>
              <a:chExt cx="3429001" cy="947058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81C3D4C-356B-47DC-A10C-0E1B24D41E9D}"/>
                  </a:ext>
                </a:extLst>
              </p:cNvPr>
              <p:cNvGrpSpPr/>
              <p:nvPr/>
            </p:nvGrpSpPr>
            <p:grpSpPr>
              <a:xfrm>
                <a:off x="1945821" y="1975756"/>
                <a:ext cx="3366408" cy="947058"/>
                <a:chOff x="1945821" y="1975756"/>
                <a:chExt cx="3366408" cy="947058"/>
              </a:xfrm>
            </p:grpSpPr>
            <p:grpSp>
              <p:nvGrpSpPr>
                <p:cNvPr id="8" name="Group 7">
                  <a:extLst>
                    <a:ext uri="{FF2B5EF4-FFF2-40B4-BE49-F238E27FC236}">
                      <a16:creationId xmlns:a16="http://schemas.microsoft.com/office/drawing/2014/main" id="{89AD3DEC-02A3-4634-84B3-152BBD4F4B25}"/>
                    </a:ext>
                  </a:extLst>
                </p:cNvPr>
                <p:cNvGrpSpPr/>
                <p:nvPr/>
              </p:nvGrpSpPr>
              <p:grpSpPr>
                <a:xfrm>
                  <a:off x="1945821" y="1975756"/>
                  <a:ext cx="1472293" cy="947058"/>
                  <a:chOff x="1945821" y="1975756"/>
                  <a:chExt cx="1472293" cy="947058"/>
                </a:xfrm>
              </p:grpSpPr>
              <p:sp>
                <p:nvSpPr>
                  <p:cNvPr id="4" name="Flowchart: Delay 3">
                    <a:extLst>
                      <a:ext uri="{FF2B5EF4-FFF2-40B4-BE49-F238E27FC236}">
                        <a16:creationId xmlns:a16="http://schemas.microsoft.com/office/drawing/2014/main" id="{15295818-2511-4980-A22E-645C34CE6422}"/>
                      </a:ext>
                    </a:extLst>
                  </p:cNvPr>
                  <p:cNvSpPr/>
                  <p:nvPr/>
                </p:nvSpPr>
                <p:spPr>
                  <a:xfrm>
                    <a:off x="2090057" y="1975756"/>
                    <a:ext cx="1328057" cy="947058"/>
                  </a:xfrm>
                  <a:prstGeom prst="flowChartDelay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6B9D75AF-FA8C-4F78-82E4-90BBF5F4A606}"/>
                      </a:ext>
                    </a:extLst>
                  </p:cNvPr>
                  <p:cNvSpPr/>
                  <p:nvPr/>
                </p:nvSpPr>
                <p:spPr>
                  <a:xfrm>
                    <a:off x="1945821" y="1975756"/>
                    <a:ext cx="288472" cy="947058"/>
                  </a:xfrm>
                  <a:prstGeom prst="ellipse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3E2EF758-0090-4C44-9D60-B0C0C86A32C7}"/>
                    </a:ext>
                  </a:extLst>
                </p:cNvPr>
                <p:cNvSpPr/>
                <p:nvPr/>
              </p:nvSpPr>
              <p:spPr>
                <a:xfrm>
                  <a:off x="3320143" y="2198913"/>
                  <a:ext cx="1992086" cy="500743"/>
                </a:xfrm>
                <a:prstGeom prst="rect">
                  <a:avLst/>
                </a:prstGeom>
                <a:solidFill>
                  <a:schemeClr val="bg1"/>
                </a:solidFill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BDD3E7C-B583-4F9C-BAAC-5DCF5CA237B2}"/>
                  </a:ext>
                </a:extLst>
              </p:cNvPr>
              <p:cNvSpPr/>
              <p:nvPr/>
            </p:nvSpPr>
            <p:spPr>
              <a:xfrm>
                <a:off x="5249636" y="2188028"/>
                <a:ext cx="125186" cy="511628"/>
              </a:xfrm>
              <a:prstGeom prst="ellipse">
                <a:avLst/>
              </a:prstGeom>
              <a:solidFill>
                <a:schemeClr val="tx1"/>
              </a:solidFill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44457587-DAB0-41F7-895A-AA49A2B0417E}"/>
                </a:ext>
              </a:extLst>
            </p:cNvPr>
            <p:cNvSpPr/>
            <p:nvPr/>
          </p:nvSpPr>
          <p:spPr>
            <a:xfrm>
              <a:off x="1582332" y="4016829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c 35">
              <a:extLst>
                <a:ext uri="{FF2B5EF4-FFF2-40B4-BE49-F238E27FC236}">
                  <a16:creationId xmlns:a16="http://schemas.microsoft.com/office/drawing/2014/main" id="{2F5B2B54-C548-4C18-9D17-3C7E403CBE2D}"/>
                </a:ext>
              </a:extLst>
            </p:cNvPr>
            <p:cNvSpPr/>
            <p:nvPr/>
          </p:nvSpPr>
          <p:spPr>
            <a:xfrm>
              <a:off x="1242600" y="4188614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0F2DA55-A9B8-48AE-BA29-0B26951B066A}"/>
                </a:ext>
              </a:extLst>
            </p:cNvPr>
            <p:cNvGrpSpPr/>
            <p:nvPr/>
          </p:nvGrpSpPr>
          <p:grpSpPr>
            <a:xfrm>
              <a:off x="2018065" y="4484922"/>
              <a:ext cx="262302" cy="266114"/>
              <a:chOff x="1349829" y="3178629"/>
              <a:chExt cx="435452" cy="250371"/>
            </a:xfrm>
          </p:grpSpPr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5986A073-7FFD-48DB-A2C2-C1FA82D2B07D}"/>
                  </a:ext>
                </a:extLst>
              </p:cNvPr>
              <p:cNvSpPr/>
              <p:nvPr/>
            </p:nvSpPr>
            <p:spPr>
              <a:xfrm>
                <a:off x="1349829" y="3178629"/>
                <a:ext cx="435452" cy="250371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93B3DD22-E180-43AF-B7F6-B9660FBB4131}"/>
                  </a:ext>
                </a:extLst>
              </p:cNvPr>
              <p:cNvSpPr/>
              <p:nvPr/>
            </p:nvSpPr>
            <p:spPr>
              <a:xfrm>
                <a:off x="1426029" y="3222265"/>
                <a:ext cx="283052" cy="1630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C4F0D59D-A90C-42B8-81C4-E716B996710B}"/>
              </a:ext>
            </a:extLst>
          </p:cNvPr>
          <p:cNvSpPr txBox="1"/>
          <p:nvPr/>
        </p:nvSpPr>
        <p:spPr>
          <a:xfrm>
            <a:off x="223135" y="1006386"/>
            <a:ext cx="4267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 আলোর নিয়মিত প্রতিফলন বলে। 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51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uble Wave 10">
            <a:extLst>
              <a:ext uri="{FF2B5EF4-FFF2-40B4-BE49-F238E27FC236}">
                <a16:creationId xmlns:a16="http://schemas.microsoft.com/office/drawing/2014/main" id="{62BD3E4B-1FCC-4384-ADBB-1CFD44DBCB8F}"/>
              </a:ext>
            </a:extLst>
          </p:cNvPr>
          <p:cNvSpPr/>
          <p:nvPr/>
        </p:nvSpPr>
        <p:spPr>
          <a:xfrm>
            <a:off x="2709630" y="4474264"/>
            <a:ext cx="4180114" cy="1534886"/>
          </a:xfrm>
          <a:prstGeom prst="doubleWave">
            <a:avLst>
              <a:gd name="adj1" fmla="val 6250"/>
              <a:gd name="adj2" fmla="val -10000"/>
            </a:avLst>
          </a:prstGeom>
          <a:solidFill>
            <a:schemeClr val="tx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07603B1-D092-42C1-B8F5-B5C29B24E257}"/>
              </a:ext>
            </a:extLst>
          </p:cNvPr>
          <p:cNvGrpSpPr/>
          <p:nvPr/>
        </p:nvGrpSpPr>
        <p:grpSpPr>
          <a:xfrm rot="3312123">
            <a:off x="841633" y="2569368"/>
            <a:ext cx="3429001" cy="1043665"/>
            <a:chOff x="621502" y="4016829"/>
            <a:chExt cx="3429001" cy="1043665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7140DE3-6ED6-49ED-A425-2F3E25422DFC}"/>
                </a:ext>
              </a:extLst>
            </p:cNvPr>
            <p:cNvGrpSpPr/>
            <p:nvPr/>
          </p:nvGrpSpPr>
          <p:grpSpPr>
            <a:xfrm rot="10125384">
              <a:off x="621502" y="4113436"/>
              <a:ext cx="3429001" cy="947058"/>
              <a:chOff x="1945821" y="1975756"/>
              <a:chExt cx="3429001" cy="947058"/>
            </a:xfrm>
            <a:grpFill/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D0E8FDE-1356-4652-A565-4A2025573A81}"/>
                  </a:ext>
                </a:extLst>
              </p:cNvPr>
              <p:cNvGrpSpPr/>
              <p:nvPr/>
            </p:nvGrpSpPr>
            <p:grpSpPr>
              <a:xfrm>
                <a:off x="1945821" y="1975756"/>
                <a:ext cx="3366408" cy="947058"/>
                <a:chOff x="1945821" y="1975756"/>
                <a:chExt cx="3366408" cy="947058"/>
              </a:xfrm>
              <a:grpFill/>
            </p:grpSpPr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9512E31B-0966-43A2-9FA6-B3742008222C}"/>
                    </a:ext>
                  </a:extLst>
                </p:cNvPr>
                <p:cNvGrpSpPr/>
                <p:nvPr/>
              </p:nvGrpSpPr>
              <p:grpSpPr>
                <a:xfrm>
                  <a:off x="1945821" y="1975756"/>
                  <a:ext cx="1472293" cy="947058"/>
                  <a:chOff x="1945821" y="1975756"/>
                  <a:chExt cx="1472293" cy="947058"/>
                </a:xfrm>
                <a:grpFill/>
              </p:grpSpPr>
              <p:sp>
                <p:nvSpPr>
                  <p:cNvPr id="39" name="Flowchart: Delay 38">
                    <a:extLst>
                      <a:ext uri="{FF2B5EF4-FFF2-40B4-BE49-F238E27FC236}">
                        <a16:creationId xmlns:a16="http://schemas.microsoft.com/office/drawing/2014/main" id="{7E065AD3-D7A5-435A-B803-B5F637EB1189}"/>
                      </a:ext>
                    </a:extLst>
                  </p:cNvPr>
                  <p:cNvSpPr/>
                  <p:nvPr/>
                </p:nvSpPr>
                <p:spPr>
                  <a:xfrm>
                    <a:off x="2090057" y="1975756"/>
                    <a:ext cx="1328057" cy="947058"/>
                  </a:xfrm>
                  <a:prstGeom prst="flowChartDelay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AF5028C3-41D8-4AA4-82BC-7E040FFC2F2E}"/>
                      </a:ext>
                    </a:extLst>
                  </p:cNvPr>
                  <p:cNvSpPr/>
                  <p:nvPr/>
                </p:nvSpPr>
                <p:spPr>
                  <a:xfrm>
                    <a:off x="1945821" y="1975756"/>
                    <a:ext cx="288472" cy="947058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B9262A2C-E317-4DFA-ADE3-D8A2A859D4E6}"/>
                    </a:ext>
                  </a:extLst>
                </p:cNvPr>
                <p:cNvSpPr/>
                <p:nvPr/>
              </p:nvSpPr>
              <p:spPr>
                <a:xfrm>
                  <a:off x="3320143" y="2198913"/>
                  <a:ext cx="1992086" cy="500743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4286E815-7656-42BF-B7F0-DC57E3EC24DB}"/>
                  </a:ext>
                </a:extLst>
              </p:cNvPr>
              <p:cNvSpPr/>
              <p:nvPr/>
            </p:nvSpPr>
            <p:spPr>
              <a:xfrm>
                <a:off x="5249636" y="2188028"/>
                <a:ext cx="125186" cy="511628"/>
              </a:xfrm>
              <a:prstGeom prst="ellips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640A7C84-67E2-4630-BAC2-5D4D71D34C43}"/>
                </a:ext>
              </a:extLst>
            </p:cNvPr>
            <p:cNvSpPr/>
            <p:nvPr/>
          </p:nvSpPr>
          <p:spPr>
            <a:xfrm>
              <a:off x="1582332" y="4016829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89E6E7B6-01DF-47B4-BAED-C47CEBF07AF0}"/>
                </a:ext>
              </a:extLst>
            </p:cNvPr>
            <p:cNvSpPr/>
            <p:nvPr/>
          </p:nvSpPr>
          <p:spPr>
            <a:xfrm>
              <a:off x="1242600" y="4188614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58E3C26-E91E-426D-8DF5-3B976B18D624}"/>
                </a:ext>
              </a:extLst>
            </p:cNvPr>
            <p:cNvGrpSpPr/>
            <p:nvPr/>
          </p:nvGrpSpPr>
          <p:grpSpPr>
            <a:xfrm>
              <a:off x="2018065" y="4484922"/>
              <a:ext cx="262302" cy="266114"/>
              <a:chOff x="1349829" y="3178629"/>
              <a:chExt cx="435452" cy="250371"/>
            </a:xfrm>
            <a:grpFill/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138DA26-2C54-4821-97EA-71E32765A4A5}"/>
                  </a:ext>
                </a:extLst>
              </p:cNvPr>
              <p:cNvSpPr/>
              <p:nvPr/>
            </p:nvSpPr>
            <p:spPr>
              <a:xfrm>
                <a:off x="1349829" y="3178629"/>
                <a:ext cx="435452" cy="250371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ED35883-39B7-47C4-9F1D-9235301887A0}"/>
                  </a:ext>
                </a:extLst>
              </p:cNvPr>
              <p:cNvSpPr/>
              <p:nvPr/>
            </p:nvSpPr>
            <p:spPr>
              <a:xfrm>
                <a:off x="1426029" y="3222265"/>
                <a:ext cx="283052" cy="1630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6DA9424-39C9-482E-B3F6-A64B2566A46F}"/>
              </a:ext>
            </a:extLst>
          </p:cNvPr>
          <p:cNvCxnSpPr>
            <a:cxnSpLocks/>
            <a:stCxn id="40" idx="1"/>
          </p:cNvCxnSpPr>
          <p:nvPr/>
        </p:nvCxnSpPr>
        <p:spPr>
          <a:xfrm>
            <a:off x="3487808" y="4520569"/>
            <a:ext cx="1032365" cy="1175246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F38B8A4-D91C-41DB-9620-B5908AB6243B}"/>
              </a:ext>
            </a:extLst>
          </p:cNvPr>
          <p:cNvCxnSpPr>
            <a:cxnSpLocks/>
          </p:cNvCxnSpPr>
          <p:nvPr/>
        </p:nvCxnSpPr>
        <p:spPr>
          <a:xfrm>
            <a:off x="3902895" y="4465237"/>
            <a:ext cx="1159682" cy="1099914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C7F32F2-C2D9-43EA-9FBE-389F6A564C8E}"/>
              </a:ext>
            </a:extLst>
          </p:cNvPr>
          <p:cNvCxnSpPr>
            <a:cxnSpLocks/>
          </p:cNvCxnSpPr>
          <p:nvPr/>
        </p:nvCxnSpPr>
        <p:spPr>
          <a:xfrm>
            <a:off x="4352852" y="4334573"/>
            <a:ext cx="1289566" cy="1038170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2C6DFE0-0E5C-4B99-A448-B7423E4A5727}"/>
              </a:ext>
            </a:extLst>
          </p:cNvPr>
          <p:cNvCxnSpPr>
            <a:cxnSpLocks/>
          </p:cNvCxnSpPr>
          <p:nvPr/>
        </p:nvCxnSpPr>
        <p:spPr>
          <a:xfrm flipV="1">
            <a:off x="4487810" y="3399288"/>
            <a:ext cx="153522" cy="2219503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CB817AD-4B75-4754-A02F-E7004C846F88}"/>
              </a:ext>
            </a:extLst>
          </p:cNvPr>
          <p:cNvCxnSpPr>
            <a:cxnSpLocks/>
          </p:cNvCxnSpPr>
          <p:nvPr/>
        </p:nvCxnSpPr>
        <p:spPr>
          <a:xfrm flipV="1">
            <a:off x="5033569" y="3078814"/>
            <a:ext cx="1304950" cy="2426330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302F253-8835-4C3B-92F8-796980DEC759}"/>
              </a:ext>
            </a:extLst>
          </p:cNvPr>
          <p:cNvCxnSpPr>
            <a:cxnSpLocks/>
          </p:cNvCxnSpPr>
          <p:nvPr/>
        </p:nvCxnSpPr>
        <p:spPr>
          <a:xfrm flipV="1">
            <a:off x="5574880" y="3983121"/>
            <a:ext cx="1588381" cy="1389623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5039E91-4899-4588-B3D4-73DD4086554C}"/>
              </a:ext>
            </a:extLst>
          </p:cNvPr>
          <p:cNvSpPr txBox="1"/>
          <p:nvPr/>
        </p:nvSpPr>
        <p:spPr>
          <a:xfrm>
            <a:off x="7367845" y="451860"/>
            <a:ext cx="4160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একে আলোর ব্যাপ্ত প্রতিফলন বলে।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4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uble Wave 10">
            <a:extLst>
              <a:ext uri="{FF2B5EF4-FFF2-40B4-BE49-F238E27FC236}">
                <a16:creationId xmlns:a16="http://schemas.microsoft.com/office/drawing/2014/main" id="{62BD3E4B-1FCC-4384-ADBB-1CFD44DBCB8F}"/>
              </a:ext>
            </a:extLst>
          </p:cNvPr>
          <p:cNvSpPr/>
          <p:nvPr/>
        </p:nvSpPr>
        <p:spPr>
          <a:xfrm>
            <a:off x="7499345" y="4387179"/>
            <a:ext cx="4180114" cy="1534886"/>
          </a:xfrm>
          <a:prstGeom prst="doubleWave">
            <a:avLst>
              <a:gd name="adj1" fmla="val 6250"/>
              <a:gd name="adj2" fmla="val -10000"/>
            </a:avLst>
          </a:prstGeom>
          <a:solidFill>
            <a:schemeClr val="tx2">
              <a:lumMod val="20000"/>
              <a:lumOff val="80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Single Corner Rounded 13">
            <a:extLst>
              <a:ext uri="{FF2B5EF4-FFF2-40B4-BE49-F238E27FC236}">
                <a16:creationId xmlns:a16="http://schemas.microsoft.com/office/drawing/2014/main" id="{AFC17C8F-41EA-4EC4-8E45-CB9A21202478}"/>
              </a:ext>
            </a:extLst>
          </p:cNvPr>
          <p:cNvSpPr>
            <a:spLocks/>
          </p:cNvSpPr>
          <p:nvPr/>
        </p:nvSpPr>
        <p:spPr>
          <a:xfrm rot="60000">
            <a:off x="553234" y="2866958"/>
            <a:ext cx="3812835" cy="2564595"/>
          </a:xfrm>
          <a:prstGeom prst="round1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>
              <a:rot lat="18899993" lon="19799983" rev="0"/>
            </a:camera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524797-F0EB-48BA-B63B-4C739CD31309}"/>
              </a:ext>
            </a:extLst>
          </p:cNvPr>
          <p:cNvGrpSpPr/>
          <p:nvPr/>
        </p:nvGrpSpPr>
        <p:grpSpPr>
          <a:xfrm rot="9088399">
            <a:off x="3556661" y="1202324"/>
            <a:ext cx="3429001" cy="1043665"/>
            <a:chOff x="621502" y="4016829"/>
            <a:chExt cx="3429001" cy="1043665"/>
          </a:xfrm>
          <a:solidFill>
            <a:schemeClr val="accent5">
              <a:lumMod val="20000"/>
              <a:lumOff val="80000"/>
            </a:schemeClr>
          </a:solidFill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B6F109B-1982-4955-AD58-5B740AE213DA}"/>
                </a:ext>
              </a:extLst>
            </p:cNvPr>
            <p:cNvGrpSpPr/>
            <p:nvPr/>
          </p:nvGrpSpPr>
          <p:grpSpPr>
            <a:xfrm rot="10125384">
              <a:off x="621502" y="4113436"/>
              <a:ext cx="3429001" cy="947058"/>
              <a:chOff x="1945821" y="1975756"/>
              <a:chExt cx="3429001" cy="947058"/>
            </a:xfrm>
            <a:grpFill/>
          </p:grpSpPr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379CCEA5-78B8-4965-9AAE-AE61B65623F8}"/>
                  </a:ext>
                </a:extLst>
              </p:cNvPr>
              <p:cNvGrpSpPr/>
              <p:nvPr/>
            </p:nvGrpSpPr>
            <p:grpSpPr>
              <a:xfrm>
                <a:off x="1945821" y="1975756"/>
                <a:ext cx="3366408" cy="947058"/>
                <a:chOff x="1945821" y="1975756"/>
                <a:chExt cx="3366408" cy="947058"/>
              </a:xfrm>
              <a:grpFill/>
            </p:grpSpPr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1EA1AF50-6DED-4D27-846A-BB55C177BF45}"/>
                    </a:ext>
                  </a:extLst>
                </p:cNvPr>
                <p:cNvGrpSpPr/>
                <p:nvPr/>
              </p:nvGrpSpPr>
              <p:grpSpPr>
                <a:xfrm>
                  <a:off x="1945821" y="1975756"/>
                  <a:ext cx="1472293" cy="947058"/>
                  <a:chOff x="1945821" y="1975756"/>
                  <a:chExt cx="1472293" cy="947058"/>
                </a:xfrm>
                <a:grpFill/>
              </p:grpSpPr>
              <p:sp>
                <p:nvSpPr>
                  <p:cNvPr id="26" name="Flowchart: Delay 25">
                    <a:extLst>
                      <a:ext uri="{FF2B5EF4-FFF2-40B4-BE49-F238E27FC236}">
                        <a16:creationId xmlns:a16="http://schemas.microsoft.com/office/drawing/2014/main" id="{5E399F89-337F-41A4-8AFC-C34F014EA547}"/>
                      </a:ext>
                    </a:extLst>
                  </p:cNvPr>
                  <p:cNvSpPr/>
                  <p:nvPr/>
                </p:nvSpPr>
                <p:spPr>
                  <a:xfrm>
                    <a:off x="2090057" y="1975756"/>
                    <a:ext cx="1328057" cy="947058"/>
                  </a:xfrm>
                  <a:prstGeom prst="flowChartDelay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>
                    <a:extLst>
                      <a:ext uri="{FF2B5EF4-FFF2-40B4-BE49-F238E27FC236}">
                        <a16:creationId xmlns:a16="http://schemas.microsoft.com/office/drawing/2014/main" id="{1764B622-9E32-46B7-B389-29BC2240339B}"/>
                      </a:ext>
                    </a:extLst>
                  </p:cNvPr>
                  <p:cNvSpPr/>
                  <p:nvPr/>
                </p:nvSpPr>
                <p:spPr>
                  <a:xfrm>
                    <a:off x="1945821" y="1975756"/>
                    <a:ext cx="288472" cy="947058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id="{F77C9ACA-A3D1-4D86-BB47-3779E819DBB0}"/>
                    </a:ext>
                  </a:extLst>
                </p:cNvPr>
                <p:cNvSpPr/>
                <p:nvPr/>
              </p:nvSpPr>
              <p:spPr>
                <a:xfrm>
                  <a:off x="3320143" y="2198913"/>
                  <a:ext cx="1992086" cy="500743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09FCEFE7-CF90-424A-BB99-7BD43ABD33C2}"/>
                  </a:ext>
                </a:extLst>
              </p:cNvPr>
              <p:cNvSpPr/>
              <p:nvPr/>
            </p:nvSpPr>
            <p:spPr>
              <a:xfrm>
                <a:off x="5249636" y="2188028"/>
                <a:ext cx="125186" cy="511628"/>
              </a:xfrm>
              <a:prstGeom prst="ellips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DED70B3B-4678-4482-B042-995FB7D5B1C2}"/>
                </a:ext>
              </a:extLst>
            </p:cNvPr>
            <p:cNvSpPr/>
            <p:nvPr/>
          </p:nvSpPr>
          <p:spPr>
            <a:xfrm>
              <a:off x="1582332" y="4016829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1F4652CF-695B-44CA-90EE-FF63E397CBBC}"/>
                </a:ext>
              </a:extLst>
            </p:cNvPr>
            <p:cNvSpPr/>
            <p:nvPr/>
          </p:nvSpPr>
          <p:spPr>
            <a:xfrm>
              <a:off x="1242600" y="4188614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B0AFC7F-5129-4F41-9996-F3E7D58EDD02}"/>
                </a:ext>
              </a:extLst>
            </p:cNvPr>
            <p:cNvGrpSpPr/>
            <p:nvPr/>
          </p:nvGrpSpPr>
          <p:grpSpPr>
            <a:xfrm>
              <a:off x="2018065" y="4484922"/>
              <a:ext cx="262302" cy="266114"/>
              <a:chOff x="1349829" y="3178629"/>
              <a:chExt cx="435452" cy="250371"/>
            </a:xfrm>
            <a:grpFill/>
          </p:grpSpPr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B11617F-D3E6-4750-BACA-6097E2553720}"/>
                  </a:ext>
                </a:extLst>
              </p:cNvPr>
              <p:cNvSpPr/>
              <p:nvPr/>
            </p:nvSpPr>
            <p:spPr>
              <a:xfrm>
                <a:off x="1349829" y="3178629"/>
                <a:ext cx="435452" cy="250371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239BBF9A-FB04-4850-8429-B6BC59FB5A1A}"/>
                  </a:ext>
                </a:extLst>
              </p:cNvPr>
              <p:cNvSpPr/>
              <p:nvPr/>
            </p:nvSpPr>
            <p:spPr>
              <a:xfrm>
                <a:off x="1426029" y="3222265"/>
                <a:ext cx="283052" cy="163098"/>
              </a:xfrm>
              <a:prstGeom prst="ellipse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07603B1-D092-42C1-B8F5-B5C29B24E257}"/>
              </a:ext>
            </a:extLst>
          </p:cNvPr>
          <p:cNvGrpSpPr/>
          <p:nvPr/>
        </p:nvGrpSpPr>
        <p:grpSpPr>
          <a:xfrm rot="3312123">
            <a:off x="5631348" y="2482283"/>
            <a:ext cx="3429001" cy="1043665"/>
            <a:chOff x="621502" y="4016829"/>
            <a:chExt cx="3429001" cy="1043665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D7140DE3-6ED6-49ED-A425-2F3E25422DFC}"/>
                </a:ext>
              </a:extLst>
            </p:cNvPr>
            <p:cNvGrpSpPr/>
            <p:nvPr/>
          </p:nvGrpSpPr>
          <p:grpSpPr>
            <a:xfrm rot="10125384">
              <a:off x="621502" y="4113436"/>
              <a:ext cx="3429001" cy="947058"/>
              <a:chOff x="1945821" y="1975756"/>
              <a:chExt cx="3429001" cy="947058"/>
            </a:xfrm>
            <a:grpFill/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9D0E8FDE-1356-4652-A565-4A2025573A81}"/>
                  </a:ext>
                </a:extLst>
              </p:cNvPr>
              <p:cNvGrpSpPr/>
              <p:nvPr/>
            </p:nvGrpSpPr>
            <p:grpSpPr>
              <a:xfrm>
                <a:off x="1945821" y="1975756"/>
                <a:ext cx="3366408" cy="947058"/>
                <a:chOff x="1945821" y="1975756"/>
                <a:chExt cx="3366408" cy="947058"/>
              </a:xfrm>
              <a:grpFill/>
            </p:grpSpPr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9512E31B-0966-43A2-9FA6-B3742008222C}"/>
                    </a:ext>
                  </a:extLst>
                </p:cNvPr>
                <p:cNvGrpSpPr/>
                <p:nvPr/>
              </p:nvGrpSpPr>
              <p:grpSpPr>
                <a:xfrm>
                  <a:off x="1945821" y="1975756"/>
                  <a:ext cx="1472293" cy="947058"/>
                  <a:chOff x="1945821" y="1975756"/>
                  <a:chExt cx="1472293" cy="947058"/>
                </a:xfrm>
                <a:grpFill/>
              </p:grpSpPr>
              <p:sp>
                <p:nvSpPr>
                  <p:cNvPr id="39" name="Flowchart: Delay 38">
                    <a:extLst>
                      <a:ext uri="{FF2B5EF4-FFF2-40B4-BE49-F238E27FC236}">
                        <a16:creationId xmlns:a16="http://schemas.microsoft.com/office/drawing/2014/main" id="{7E065AD3-D7A5-435A-B803-B5F637EB1189}"/>
                      </a:ext>
                    </a:extLst>
                  </p:cNvPr>
                  <p:cNvSpPr/>
                  <p:nvPr/>
                </p:nvSpPr>
                <p:spPr>
                  <a:xfrm>
                    <a:off x="2090057" y="1975756"/>
                    <a:ext cx="1328057" cy="947058"/>
                  </a:xfrm>
                  <a:prstGeom prst="flowChartDelay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AF5028C3-41D8-4AA4-82BC-7E040FFC2F2E}"/>
                      </a:ext>
                    </a:extLst>
                  </p:cNvPr>
                  <p:cNvSpPr/>
                  <p:nvPr/>
                </p:nvSpPr>
                <p:spPr>
                  <a:xfrm>
                    <a:off x="1945821" y="1975756"/>
                    <a:ext cx="288472" cy="947058"/>
                  </a:xfrm>
                  <a:prstGeom prst="ellipse">
                    <a:avLst/>
                  </a:prstGeom>
                  <a:grp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B9262A2C-E317-4DFA-ADE3-D8A2A859D4E6}"/>
                    </a:ext>
                  </a:extLst>
                </p:cNvPr>
                <p:cNvSpPr/>
                <p:nvPr/>
              </p:nvSpPr>
              <p:spPr>
                <a:xfrm>
                  <a:off x="3320143" y="2198913"/>
                  <a:ext cx="1992086" cy="500743"/>
                </a:xfrm>
                <a:prstGeom prst="rect">
                  <a:avLst/>
                </a:prstGeom>
                <a:grp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4286E815-7656-42BF-B7F0-DC57E3EC24DB}"/>
                  </a:ext>
                </a:extLst>
              </p:cNvPr>
              <p:cNvSpPr/>
              <p:nvPr/>
            </p:nvSpPr>
            <p:spPr>
              <a:xfrm>
                <a:off x="5249636" y="2188028"/>
                <a:ext cx="125186" cy="511628"/>
              </a:xfrm>
              <a:prstGeom prst="ellipse">
                <a:avLst/>
              </a:prstGeom>
              <a:grp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640A7C84-67E2-4630-BAC2-5D4D71D34C43}"/>
                </a:ext>
              </a:extLst>
            </p:cNvPr>
            <p:cNvSpPr/>
            <p:nvPr/>
          </p:nvSpPr>
          <p:spPr>
            <a:xfrm>
              <a:off x="1582332" y="4016829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89E6E7B6-01DF-47B4-BAED-C47CEBF07AF0}"/>
                </a:ext>
              </a:extLst>
            </p:cNvPr>
            <p:cNvSpPr/>
            <p:nvPr/>
          </p:nvSpPr>
          <p:spPr>
            <a:xfrm>
              <a:off x="1242600" y="4188614"/>
              <a:ext cx="1894401" cy="443306"/>
            </a:xfrm>
            <a:prstGeom prst="arc">
              <a:avLst>
                <a:gd name="adj1" fmla="val 20488743"/>
                <a:gd name="adj2" fmla="val 0"/>
              </a:avLst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58E3C26-E91E-426D-8DF5-3B976B18D624}"/>
                </a:ext>
              </a:extLst>
            </p:cNvPr>
            <p:cNvGrpSpPr/>
            <p:nvPr/>
          </p:nvGrpSpPr>
          <p:grpSpPr>
            <a:xfrm>
              <a:off x="2018065" y="4484922"/>
              <a:ext cx="262302" cy="266114"/>
              <a:chOff x="1349829" y="3178629"/>
              <a:chExt cx="435452" cy="250371"/>
            </a:xfrm>
            <a:grpFill/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138DA26-2C54-4821-97EA-71E32765A4A5}"/>
                  </a:ext>
                </a:extLst>
              </p:cNvPr>
              <p:cNvSpPr/>
              <p:nvPr/>
            </p:nvSpPr>
            <p:spPr>
              <a:xfrm>
                <a:off x="1349829" y="3178629"/>
                <a:ext cx="435452" cy="250371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1ED35883-39B7-47C4-9F1D-9235301887A0}"/>
                  </a:ext>
                </a:extLst>
              </p:cNvPr>
              <p:cNvSpPr/>
              <p:nvPr/>
            </p:nvSpPr>
            <p:spPr>
              <a:xfrm>
                <a:off x="1426029" y="3222265"/>
                <a:ext cx="283052" cy="163098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6DA9424-39C9-482E-B3F6-A64B2566A46F}"/>
              </a:ext>
            </a:extLst>
          </p:cNvPr>
          <p:cNvCxnSpPr>
            <a:cxnSpLocks/>
            <a:stCxn id="40" idx="1"/>
          </p:cNvCxnSpPr>
          <p:nvPr/>
        </p:nvCxnSpPr>
        <p:spPr>
          <a:xfrm>
            <a:off x="8277523" y="4433484"/>
            <a:ext cx="1032365" cy="1175246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F38B8A4-D91C-41DB-9620-B5908AB6243B}"/>
              </a:ext>
            </a:extLst>
          </p:cNvPr>
          <p:cNvCxnSpPr>
            <a:cxnSpLocks/>
          </p:cNvCxnSpPr>
          <p:nvPr/>
        </p:nvCxnSpPr>
        <p:spPr>
          <a:xfrm>
            <a:off x="8692610" y="4378152"/>
            <a:ext cx="1159682" cy="1099914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C7F32F2-C2D9-43EA-9FBE-389F6A564C8E}"/>
              </a:ext>
            </a:extLst>
          </p:cNvPr>
          <p:cNvCxnSpPr>
            <a:cxnSpLocks/>
          </p:cNvCxnSpPr>
          <p:nvPr/>
        </p:nvCxnSpPr>
        <p:spPr>
          <a:xfrm>
            <a:off x="9142567" y="4247488"/>
            <a:ext cx="1289566" cy="1038170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702120AA-292D-435B-BD47-D4AE954616F0}"/>
              </a:ext>
            </a:extLst>
          </p:cNvPr>
          <p:cNvCxnSpPr>
            <a:cxnSpLocks/>
          </p:cNvCxnSpPr>
          <p:nvPr/>
        </p:nvCxnSpPr>
        <p:spPr>
          <a:xfrm flipH="1">
            <a:off x="2739465" y="3142465"/>
            <a:ext cx="1205612" cy="1320062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AD7D0207-E26C-4D23-9911-D0BE3D95BFBF}"/>
              </a:ext>
            </a:extLst>
          </p:cNvPr>
          <p:cNvCxnSpPr>
            <a:cxnSpLocks/>
          </p:cNvCxnSpPr>
          <p:nvPr/>
        </p:nvCxnSpPr>
        <p:spPr>
          <a:xfrm flipH="1">
            <a:off x="2562504" y="3086359"/>
            <a:ext cx="1111133" cy="809677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6EA8CEE5-BA2E-4759-867A-ABD7D16DFB4A}"/>
              </a:ext>
            </a:extLst>
          </p:cNvPr>
          <p:cNvCxnSpPr>
            <a:cxnSpLocks/>
          </p:cNvCxnSpPr>
          <p:nvPr/>
        </p:nvCxnSpPr>
        <p:spPr>
          <a:xfrm flipH="1">
            <a:off x="1895397" y="2776526"/>
            <a:ext cx="1688137" cy="938567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0A6C291-A179-4FE4-8029-9E41EA1AEDFD}"/>
              </a:ext>
            </a:extLst>
          </p:cNvPr>
          <p:cNvCxnSpPr>
            <a:cxnSpLocks/>
          </p:cNvCxnSpPr>
          <p:nvPr/>
        </p:nvCxnSpPr>
        <p:spPr>
          <a:xfrm flipV="1">
            <a:off x="1918999" y="1385728"/>
            <a:ext cx="654509" cy="2295013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20972E4-841F-48B2-8193-F9F1D5D80727}"/>
              </a:ext>
            </a:extLst>
          </p:cNvPr>
          <p:cNvCxnSpPr>
            <a:cxnSpLocks/>
          </p:cNvCxnSpPr>
          <p:nvPr/>
        </p:nvCxnSpPr>
        <p:spPr>
          <a:xfrm flipV="1">
            <a:off x="2581198" y="1602846"/>
            <a:ext cx="654509" cy="2295013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72D4423-3490-4F31-9155-A400C6CF74E1}"/>
              </a:ext>
            </a:extLst>
          </p:cNvPr>
          <p:cNvCxnSpPr>
            <a:cxnSpLocks/>
          </p:cNvCxnSpPr>
          <p:nvPr/>
        </p:nvCxnSpPr>
        <p:spPr>
          <a:xfrm flipV="1">
            <a:off x="2743788" y="2116546"/>
            <a:ext cx="654509" cy="2295013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2C6DFE0-0E5C-4B99-A448-B7423E4A5727}"/>
              </a:ext>
            </a:extLst>
          </p:cNvPr>
          <p:cNvCxnSpPr>
            <a:cxnSpLocks/>
          </p:cNvCxnSpPr>
          <p:nvPr/>
        </p:nvCxnSpPr>
        <p:spPr>
          <a:xfrm flipV="1">
            <a:off x="9277525" y="3312203"/>
            <a:ext cx="153522" cy="2219503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7CB817AD-4B75-4754-A02F-E7004C846F88}"/>
              </a:ext>
            </a:extLst>
          </p:cNvPr>
          <p:cNvCxnSpPr>
            <a:cxnSpLocks/>
          </p:cNvCxnSpPr>
          <p:nvPr/>
        </p:nvCxnSpPr>
        <p:spPr>
          <a:xfrm flipV="1">
            <a:off x="9823284" y="2991729"/>
            <a:ext cx="1304950" cy="2426330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D302F253-8835-4C3B-92F8-796980DEC759}"/>
              </a:ext>
            </a:extLst>
          </p:cNvPr>
          <p:cNvCxnSpPr>
            <a:cxnSpLocks/>
          </p:cNvCxnSpPr>
          <p:nvPr/>
        </p:nvCxnSpPr>
        <p:spPr>
          <a:xfrm flipV="1">
            <a:off x="10364595" y="3896036"/>
            <a:ext cx="1588381" cy="1389623"/>
          </a:xfrm>
          <a:prstGeom prst="straightConnector1">
            <a:avLst/>
          </a:prstGeom>
          <a:ln w="57150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F5039E91-4899-4588-B3D4-73DD4086554C}"/>
              </a:ext>
            </a:extLst>
          </p:cNvPr>
          <p:cNvSpPr txBox="1"/>
          <p:nvPr/>
        </p:nvSpPr>
        <p:spPr>
          <a:xfrm>
            <a:off x="7367846" y="451860"/>
            <a:ext cx="45851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আলোর নিয়মিত ও ব্যাপ্ত প্রতিফলনের মধ্যে তুলনা।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10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165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18</cp:revision>
  <dcterms:created xsi:type="dcterms:W3CDTF">2020-12-20T08:41:52Z</dcterms:created>
  <dcterms:modified xsi:type="dcterms:W3CDTF">2020-12-24T08:00:40Z</dcterms:modified>
</cp:coreProperties>
</file>