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8" r:id="rId2"/>
    <p:sldId id="314" r:id="rId3"/>
    <p:sldId id="259" r:id="rId4"/>
    <p:sldId id="260" r:id="rId5"/>
    <p:sldId id="315" r:id="rId6"/>
    <p:sldId id="309" r:id="rId7"/>
    <p:sldId id="320" r:id="rId8"/>
    <p:sldId id="285" r:id="rId9"/>
    <p:sldId id="316" r:id="rId10"/>
    <p:sldId id="317" r:id="rId11"/>
    <p:sldId id="318" r:id="rId12"/>
    <p:sldId id="319" r:id="rId13"/>
    <p:sldId id="311" r:id="rId14"/>
    <p:sldId id="304" r:id="rId15"/>
    <p:sldId id="298" r:id="rId16"/>
    <p:sldId id="299" r:id="rId17"/>
    <p:sldId id="306" r:id="rId18"/>
    <p:sldId id="301" r:id="rId19"/>
    <p:sldId id="302" r:id="rId20"/>
    <p:sldId id="307" r:id="rId21"/>
    <p:sldId id="282" r:id="rId22"/>
    <p:sldId id="275" r:id="rId23"/>
    <p:sldId id="312" r:id="rId24"/>
    <p:sldId id="276" r:id="rId25"/>
    <p:sldId id="322" r:id="rId26"/>
    <p:sldId id="277" r:id="rId27"/>
  </p:sldIdLst>
  <p:sldSz cx="8778875" cy="6858000"/>
  <p:notesSz cx="6858000" cy="9144000"/>
  <p:defaultTextStyle>
    <a:defPPr>
      <a:defRPr lang="en-US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4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4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bib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69" d="100"/>
          <a:sy n="69" d="100"/>
        </p:scale>
        <p:origin x="1494" y="48"/>
      </p:cViewPr>
      <p:guideLst>
        <p:guide orient="horz" pos="2160"/>
        <p:guide pos="27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E02CA-203C-48FA-9032-4DF23336FDA2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5075" y="685800"/>
            <a:ext cx="4387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CA7E-3A82-4F8B-B4F4-05EA32F2C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7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4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4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95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85800"/>
            <a:ext cx="4387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CA7E-3A82-4F8B-B4F4-05EA32F2C5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2130427"/>
            <a:ext cx="7462044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831" y="3886200"/>
            <a:ext cx="61452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4684" y="274642"/>
            <a:ext cx="1975247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944" y="274642"/>
            <a:ext cx="5779426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86" y="1295400"/>
            <a:ext cx="7974145" cy="4525965"/>
          </a:xfrm>
        </p:spPr>
        <p:txBody>
          <a:bodyPr/>
          <a:lstStyle>
            <a:lvl1pPr marL="173032" indent="-173032">
              <a:lnSpc>
                <a:spcPts val="2601"/>
              </a:lnSpc>
              <a:buFont typeface="Arial" pitchFamily="34" charset="0"/>
              <a:buChar char="•"/>
              <a:defRPr sz="2400" b="0"/>
            </a:lvl1pPr>
            <a:lvl2pPr marL="684191" indent="-227005">
              <a:lnSpc>
                <a:spcPts val="2601"/>
              </a:lnSpc>
              <a:defRPr sz="2000"/>
            </a:lvl2pPr>
            <a:lvl3pPr marL="1087402" indent="-173032">
              <a:lnSpc>
                <a:spcPts val="2601"/>
              </a:lnSpc>
              <a:defRPr sz="1800"/>
            </a:lvl3pPr>
            <a:lvl4pPr marL="1541412" indent="-169858">
              <a:lnSpc>
                <a:spcPts val="2601"/>
              </a:lnSpc>
              <a:defRPr sz="1600"/>
            </a:lvl4pPr>
            <a:lvl5pPr marL="2001772" indent="-173032">
              <a:lnSpc>
                <a:spcPts val="2601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5786" y="669600"/>
            <a:ext cx="7921725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8898" y="6653839"/>
            <a:ext cx="2779977" cy="36512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7" y="6638077"/>
            <a:ext cx="2048404" cy="365126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46314" y="152403"/>
            <a:ext cx="7900988" cy="6397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32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71" y="4406901"/>
            <a:ext cx="7462044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71" y="2906716"/>
            <a:ext cx="7462044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944" y="1600204"/>
            <a:ext cx="3877336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595" y="1600204"/>
            <a:ext cx="3877336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46" y="1535113"/>
            <a:ext cx="387886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4" indent="0">
              <a:buNone/>
              <a:defRPr sz="1600" b="1"/>
            </a:lvl4pPr>
            <a:lvl5pPr marL="1828740" indent="0">
              <a:buNone/>
              <a:defRPr sz="1600" b="1"/>
            </a:lvl5pPr>
            <a:lvl6pPr marL="2285924" indent="0">
              <a:buNone/>
              <a:defRPr sz="1600" b="1"/>
            </a:lvl6pPr>
            <a:lvl7pPr marL="2743110" indent="0">
              <a:buNone/>
              <a:defRPr sz="1600" b="1"/>
            </a:lvl7pPr>
            <a:lvl8pPr marL="3200295" indent="0">
              <a:buNone/>
              <a:defRPr sz="1600" b="1"/>
            </a:lvl8pPr>
            <a:lvl9pPr marL="36574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46" y="2174875"/>
            <a:ext cx="387886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9547" y="1535113"/>
            <a:ext cx="38803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4" indent="0">
              <a:buNone/>
              <a:defRPr sz="1600" b="1"/>
            </a:lvl4pPr>
            <a:lvl5pPr marL="1828740" indent="0">
              <a:buNone/>
              <a:defRPr sz="1600" b="1"/>
            </a:lvl5pPr>
            <a:lvl6pPr marL="2285924" indent="0">
              <a:buNone/>
              <a:defRPr sz="1600" b="1"/>
            </a:lvl6pPr>
            <a:lvl7pPr marL="2743110" indent="0">
              <a:buNone/>
              <a:defRPr sz="1600" b="1"/>
            </a:lvl7pPr>
            <a:lvl8pPr marL="3200295" indent="0">
              <a:buNone/>
              <a:defRPr sz="1600" b="1"/>
            </a:lvl8pPr>
            <a:lvl9pPr marL="36574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9547" y="2174875"/>
            <a:ext cx="38803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5" y="273050"/>
            <a:ext cx="28881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297" y="273053"/>
            <a:ext cx="490763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945" y="1435103"/>
            <a:ext cx="28881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70" indent="0">
              <a:buNone/>
              <a:defRPr sz="1100"/>
            </a:lvl3pPr>
            <a:lvl4pPr marL="1371554" indent="0">
              <a:buNone/>
              <a:defRPr sz="900"/>
            </a:lvl4pPr>
            <a:lvl5pPr marL="1828740" indent="0">
              <a:buNone/>
              <a:defRPr sz="900"/>
            </a:lvl5pPr>
            <a:lvl6pPr marL="2285924" indent="0">
              <a:buNone/>
              <a:defRPr sz="900"/>
            </a:lvl6pPr>
            <a:lvl7pPr marL="2743110" indent="0">
              <a:buNone/>
              <a:defRPr sz="900"/>
            </a:lvl7pPr>
            <a:lvl8pPr marL="3200295" indent="0">
              <a:buNone/>
              <a:defRPr sz="900"/>
            </a:lvl8pPr>
            <a:lvl9pPr marL="36574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22" y="4800602"/>
            <a:ext cx="52673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722" y="612776"/>
            <a:ext cx="52673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70" indent="0">
              <a:buNone/>
              <a:defRPr sz="2400"/>
            </a:lvl3pPr>
            <a:lvl4pPr marL="1371554" indent="0">
              <a:buNone/>
              <a:defRPr sz="2000"/>
            </a:lvl4pPr>
            <a:lvl5pPr marL="1828740" indent="0">
              <a:buNone/>
              <a:defRPr sz="2000"/>
            </a:lvl5pPr>
            <a:lvl6pPr marL="2285924" indent="0">
              <a:buNone/>
              <a:defRPr sz="2000"/>
            </a:lvl6pPr>
            <a:lvl7pPr marL="2743110" indent="0">
              <a:buNone/>
              <a:defRPr sz="2000"/>
            </a:lvl7pPr>
            <a:lvl8pPr marL="3200295" indent="0">
              <a:buNone/>
              <a:defRPr sz="2000"/>
            </a:lvl8pPr>
            <a:lvl9pPr marL="365748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722" y="5367338"/>
            <a:ext cx="526732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70" indent="0">
              <a:buNone/>
              <a:defRPr sz="1100"/>
            </a:lvl3pPr>
            <a:lvl4pPr marL="1371554" indent="0">
              <a:buNone/>
              <a:defRPr sz="900"/>
            </a:lvl4pPr>
            <a:lvl5pPr marL="1828740" indent="0">
              <a:buNone/>
              <a:defRPr sz="900"/>
            </a:lvl5pPr>
            <a:lvl6pPr marL="2285924" indent="0">
              <a:buNone/>
              <a:defRPr sz="900"/>
            </a:lvl6pPr>
            <a:lvl7pPr marL="2743110" indent="0">
              <a:buNone/>
              <a:defRPr sz="900"/>
            </a:lvl7pPr>
            <a:lvl8pPr marL="3200295" indent="0">
              <a:buNone/>
              <a:defRPr sz="900"/>
            </a:lvl8pPr>
            <a:lvl9pPr marL="36574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944" y="274638"/>
            <a:ext cx="7900988" cy="1143000"/>
          </a:xfrm>
          <a:prstGeom prst="rect">
            <a:avLst/>
          </a:prstGeom>
        </p:spPr>
        <p:txBody>
          <a:bodyPr vert="horz" lIns="91437" tIns="45718" rIns="91437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44" y="1600204"/>
            <a:ext cx="7900988" cy="4525964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8944" y="6356353"/>
            <a:ext cx="2048404" cy="365126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9449" y="6356353"/>
            <a:ext cx="2779977" cy="365126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1527" y="6356353"/>
            <a:ext cx="2048404" cy="365126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37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9" indent="-342889" algn="l" defTabSz="9143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6" indent="-285740" algn="l" defTabSz="9143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3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7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2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7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2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7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2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4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4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78876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4400" dirty="0" smtClean="0">
                <a:latin typeface="NikoshLight" pitchFamily="2" charset="0"/>
                <a:cs typeface="NikoshLight" pitchFamily="2" charset="0"/>
              </a:rPr>
              <a:t> </a:t>
            </a:r>
            <a:endParaRPr lang="en-US" sz="4400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8778875" cy="5562600"/>
          </a:xfrm>
        </p:spPr>
      </p:pic>
    </p:spTree>
    <p:extLst>
      <p:ext uri="{BB962C8B-B14F-4D97-AF65-F5344CB8AC3E}">
        <p14:creationId xmlns:p14="http://schemas.microsoft.com/office/powerpoint/2010/main" val="41010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778875" cy="41549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দপ্তরের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ই-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হলো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দপ্তরের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অনলাইনের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ফলে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দপ্তরের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কর্মদক্ষতাও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267200"/>
            <a:ext cx="8778875" cy="2062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778875" cy="41549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দ্বিমূখী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দ্বিমূখী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করে।এ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সংলাপে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সমস্যা,মন্তব্য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495800"/>
            <a:ext cx="8778875" cy="1938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স্বচ্ছতাঃ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স্বচ্ছতাকে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সুনিশ্চিত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ফলে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778875" cy="41549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পরিচালনা,ফরম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রির্টান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দেয়া,চাকরির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চাওয়া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শিক্ষা-প্রতিষ্ঠানে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চাওয়া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করাসহ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লেনদেন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303459"/>
            <a:ext cx="8778875" cy="25545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তথ্য-প্রযুক্তির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প্রত্যক্ষভাবে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40523" y="38100"/>
            <a:ext cx="4297827" cy="129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524000"/>
            <a:ext cx="8778875" cy="18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buNone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ন্সের সংজ্ঞা লিখ।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33800"/>
            <a:ext cx="877887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IN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473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01" y="-13855"/>
            <a:ext cx="87788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ই-গভর্ন্যান্সের সেবাসমূহ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thumbnail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1" y="1186474"/>
            <a:ext cx="5220854" cy="434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722437" y="5806873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 ব্যবস্থাপনা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-commerce-bg20180224094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55"/>
            <a:ext cx="4008437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648200"/>
            <a:ext cx="477043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481" indent="-571481"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ব্যবসা-বানিজ্য ক্ষে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 descr="thumbnail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37" y="100445"/>
            <a:ext cx="4433455" cy="3695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5118821" y="3981087"/>
            <a:ext cx="3660054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ই-টেন্ডার 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47" y="4343400"/>
            <a:ext cx="4191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7" y="0"/>
            <a:ext cx="4191000" cy="4000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 descr="214155KK_Sashto_Seba_19-05-04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475" y="0"/>
            <a:ext cx="4343400" cy="4000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5475" y="4343400"/>
            <a:ext cx="422116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সেবা 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883" y="34636"/>
            <a:ext cx="8698829" cy="5993111"/>
            <a:chOff x="49883" y="34636"/>
            <a:chExt cx="8698829" cy="5993111"/>
          </a:xfrm>
        </p:grpSpPr>
        <p:pic>
          <p:nvPicPr>
            <p:cNvPr id="2" name="Picture 1" descr="thumbnai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83" y="34636"/>
              <a:ext cx="3958553" cy="30895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" name="Picture 2" descr="48899-ebook3-2-1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2888" y="34636"/>
              <a:ext cx="4235824" cy="30895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Picture 5" descr="এইচএসসি-রেজাল্ট-২০১৯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2888" y="3436947"/>
              <a:ext cx="4235824" cy="25908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5" name="Rectangle 4"/>
          <p:cNvSpPr/>
          <p:nvPr/>
        </p:nvSpPr>
        <p:spPr>
          <a:xfrm rot="19353090">
            <a:off x="-139059" y="4783486"/>
            <a:ext cx="446300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সেবা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24400"/>
            <a:ext cx="462338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কাজকে গতিশীল করতে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xe-governance.jpg.pagespeed.ic.deENnUlSyv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41837" cy="4495800"/>
          </a:xfrm>
          <a:prstGeom prst="rect">
            <a:avLst/>
          </a:prstGeom>
        </p:spPr>
      </p:pic>
      <p:pic>
        <p:nvPicPr>
          <p:cNvPr id="4" name="Picture 3" descr="image-216877-15675239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30" y="0"/>
            <a:ext cx="4084637" cy="419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677929" y="4724399"/>
            <a:ext cx="4100945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ই-পাসপোর্ট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abd002aef6e0561978d53c87ebcfc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465637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419600"/>
            <a:ext cx="4694237" cy="8309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cap="none" spc="0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সেবা প্রদান</a:t>
            </a:r>
            <a:endParaRPr lang="en-US" sz="4800" b="1" cap="none" spc="0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ecfc5705625bfc328c4f5b7e40fb9f5-57622d0c644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837" y="27709"/>
            <a:ext cx="4237038" cy="3782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7475" y="4419599"/>
            <a:ext cx="3581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দূরশি</a:t>
            </a:r>
            <a:r>
              <a:rPr lang="bn-IN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ক্ষণের ক্ষেত্রে 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50769" y="136922"/>
            <a:ext cx="4279702" cy="11137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337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33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337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62594" y="1380596"/>
            <a:ext cx="73157" cy="4755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157" y="1254572"/>
            <a:ext cx="4462595" cy="487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608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মিছবা উদ্দিন</a:t>
            </a:r>
          </a:p>
          <a:p>
            <a:pPr algn="ctr"/>
            <a:r>
              <a:rPr lang="bn-IN" sz="384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IN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84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বাদাঘাট সরকারি কলেজ</a:t>
            </a:r>
          </a:p>
          <a:p>
            <a:pPr algn="ctr"/>
            <a:r>
              <a:rPr lang="bn-IN" sz="3840" dirty="0">
                <a:latin typeface="NikoshBAN" panose="02000000000000000000" pitchFamily="2" charset="0"/>
                <a:cs typeface="NikoshBAN" panose="02000000000000000000" pitchFamily="2" charset="0"/>
              </a:rPr>
              <a:t>তাহিরপুর,সুনামগঞ্জ।</a:t>
            </a:r>
          </a:p>
          <a:p>
            <a:pPr algn="ctr"/>
            <a:r>
              <a:rPr lang="bn-IN" sz="384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০১৭২৩৪৪১৪৩৪</a:t>
            </a:r>
          </a:p>
          <a:p>
            <a:pPr algn="ctr"/>
            <a:r>
              <a:rPr lang="bn-IN" sz="384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307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misbauddin28@gmail.com</a:t>
            </a:r>
            <a:r>
              <a:rPr lang="bn-IN" sz="345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5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81" y="1380596"/>
            <a:ext cx="3877336" cy="41172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391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-kri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" y="76200"/>
            <a:ext cx="4384964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572000"/>
            <a:ext cx="4389437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8037" y="76200"/>
            <a:ext cx="3962400" cy="411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4618037" y="4544291"/>
            <a:ext cx="4158817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24200"/>
            <a:ext cx="8778875" cy="15696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37" tIns="45718" rIns="91437" bIns="45718">
            <a:spAutoFit/>
          </a:bodyPr>
          <a:lstStyle/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ই-গভর্ন্যান্সের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জনগণ কী কী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ভোগ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770187" y="27709"/>
            <a:ext cx="3238500" cy="3124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738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309" y="228600"/>
            <a:ext cx="8795183" cy="6278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7" tIns="45718" rIns="91437" bIns="45718">
            <a:spAutoFit/>
          </a:bodyPr>
          <a:lstStyle/>
          <a:p>
            <a:endParaRPr lang="en-US" sz="4300" dirty="0">
              <a:latin typeface="SutonnyMJ" pitchFamily="2" charset="0"/>
              <a:cs typeface="SutonnyMJ" pitchFamily="2" charset="0"/>
            </a:endParaRPr>
          </a:p>
          <a:p>
            <a:endParaRPr lang="bn-BD" sz="4300" b="1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bn-BD" sz="4300" b="1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6100" b="1" dirty="0">
                <a:latin typeface="NikoshLight" pitchFamily="2" charset="0"/>
                <a:cs typeface="NikoshLight" pitchFamily="2" charset="0"/>
              </a:rPr>
              <a:t>মূল্যায়ন </a:t>
            </a:r>
            <a:endParaRPr lang="en-US" sz="6100" b="1" dirty="0">
              <a:latin typeface="NikoshLight" pitchFamily="2" charset="0"/>
              <a:cs typeface="NikoshLight" pitchFamily="2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bn-IN" sz="4400" dirty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400" dirty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ই-গভর্ন্যান্স এর পূর্ণরূপ কি</a:t>
            </a:r>
            <a:r>
              <a:rPr lang="en-US" sz="4400" dirty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?</a:t>
            </a:r>
            <a:r>
              <a:rPr lang="bn-BD" sz="4400" dirty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bn-BD" sz="4400" dirty="0">
              <a:solidFill>
                <a:srgbClr val="C00000"/>
              </a:solidFill>
              <a:latin typeface="NikoshLightBAN" pitchFamily="2" charset="0"/>
              <a:cs typeface="NikoshLightBAN" pitchFamily="2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bn-IN" sz="44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ই- গভর্ন্যান্সের দুইটি </a:t>
            </a:r>
            <a:r>
              <a:rPr lang="bn-IN" sz="44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উদ্দেশ্য</a:t>
            </a:r>
            <a:r>
              <a:rPr lang="en-US" sz="44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বল</a:t>
            </a:r>
            <a:r>
              <a:rPr lang="bn-IN" sz="4400" dirty="0">
                <a:latin typeface="NikoshLightBAN" pitchFamily="2" charset="0"/>
                <a:cs typeface="NikoshLightBAN" pitchFamily="2" charset="0"/>
              </a:rPr>
              <a:t>। </a:t>
            </a:r>
          </a:p>
          <a:p>
            <a:pPr lvl="0">
              <a:buFont typeface="Wingdings" pitchFamily="2" charset="2"/>
              <a:buChar char="ü"/>
            </a:pPr>
            <a:r>
              <a:rPr lang="bn-IN" sz="4400" dirty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400" dirty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ই-গভর্নেন্সের </a:t>
            </a:r>
            <a:r>
              <a:rPr lang="bn-IN" sz="4400" dirty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কয়েকটি </a:t>
            </a:r>
            <a:r>
              <a:rPr lang="en-US" sz="44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বৈশিষ্ট্য</a:t>
            </a:r>
            <a:r>
              <a:rPr lang="en-US" sz="44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বল</a:t>
            </a:r>
            <a:r>
              <a:rPr lang="bn-BD" sz="4400" dirty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। </a:t>
            </a:r>
          </a:p>
          <a:p>
            <a:r>
              <a:rPr lang="bn-BD" sz="3600" dirty="0">
                <a:latin typeface="NikoshLightBAN" pitchFamily="2" charset="0"/>
                <a:cs typeface="NikoshLightBAN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C:\Users\USER\Desktop\image of computer\scaling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237" y="228600"/>
            <a:ext cx="3792008" cy="1904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87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637" y="-6927"/>
            <a:ext cx="605785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8778875" cy="4985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7" tIns="45718" rIns="91437" bIns="45718">
            <a:spAutoFit/>
          </a:bodyPr>
          <a:lstStyle/>
          <a:p>
            <a:pPr marL="457184" indent="-457184"/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184" indent="-457184">
              <a:buFont typeface="Wingdings" pitchFamily="2" charset="2"/>
              <a:buChar char="q"/>
            </a:pPr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আলোচিত হয়েছে </a:t>
            </a:r>
            <a:r>
              <a:rPr lang="en-US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en-US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481" indent="-571481">
              <a:buFont typeface="Wingdings" pitchFamily="2" charset="2"/>
              <a:buChar char="§"/>
            </a:pP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ই-গভর্নেন্সের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481" indent="-571481">
              <a:buFont typeface="Wingdings" pitchFamily="2" charset="2"/>
              <a:buChar char="§"/>
            </a:pP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ই-গভর্নেন্সের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সেবাসমূহ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037" y="152400"/>
            <a:ext cx="49530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1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386" y="4343400"/>
            <a:ext cx="8803261" cy="2514600"/>
          </a:xfrm>
        </p:spPr>
        <p:txBody>
          <a:bodyPr>
            <a:noAutofit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NikoshLight" pitchFamily="2" charset="0"/>
              <a:cs typeface="NikoshLight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dirty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  </a:t>
            </a:r>
            <a:r>
              <a:rPr lang="bn-BD" b="1" dirty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সুশাসন প্রতিষ্ঠায় ই-গভর্ন্যান্সের ভূমিকাকে তুমি কিভাবে মূল্যায়ন করবে – বর্ণনা কর।  </a:t>
            </a:r>
            <a:endParaRPr lang="en-US" b="1" dirty="0">
              <a:solidFill>
                <a:srgbClr val="C00000"/>
              </a:solidFill>
              <a:latin typeface="NikoshLight" pitchFamily="2" charset="0"/>
              <a:cs typeface="NikoshLight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ublic\Pictures\kazi nazrul\Kulaura+Village_Muyeed+Chawdhury+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037" y="1295400"/>
            <a:ext cx="4953000" cy="3423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4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037" y="381000"/>
            <a:ext cx="3109747" cy="6908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2528321"/>
            <a:ext cx="8778875" cy="2486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8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প্রফেসর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মোজাম্মেল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ড.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ওয়াদুদ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ভূঁইয়া</a:t>
            </a:r>
            <a:endParaRPr lang="en-US" sz="388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আরাফাত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9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889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221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08037" y="152400"/>
            <a:ext cx="7010400" cy="17526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r>
              <a:rPr lang="bn-BD" sz="72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72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at-is-E-Governance-What-is-the-Type-of-E-Govern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7" y="2133600"/>
            <a:ext cx="7010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907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638" y="3840481"/>
            <a:ext cx="3895330" cy="2635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 descr="images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637" y="762000"/>
            <a:ext cx="3886200" cy="2511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4237" y="685800"/>
            <a:ext cx="38862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37" y="3810000"/>
            <a:ext cx="3810000" cy="266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46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9" y="5105400"/>
            <a:ext cx="8778874" cy="94705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64565" y="0"/>
            <a:ext cx="5486401" cy="4650179"/>
            <a:chOff x="1664565" y="0"/>
            <a:chExt cx="5486401" cy="4650179"/>
          </a:xfrm>
        </p:grpSpPr>
        <p:pic>
          <p:nvPicPr>
            <p:cNvPr id="8" name="Picture 2" descr="C:\Users\USER\Pictures\Slide Shows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7237" y="1602179"/>
              <a:ext cx="4222872" cy="3048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664565" y="0"/>
              <a:ext cx="5486401" cy="1219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37" tIns="45718" rIns="91437" bIns="45718">
              <a:noAutofit/>
            </a:bodyPr>
            <a:lstStyle/>
            <a:p>
              <a:pPr marL="274311" indent="-274311" algn="ctr">
                <a:spcBef>
                  <a:spcPct val="20000"/>
                </a:spcBef>
                <a:buClr>
                  <a:schemeClr val="accent3"/>
                </a:buClr>
                <a:buSzPct val="95000"/>
                <a:defRPr/>
              </a:pPr>
              <a:r>
                <a:rPr lang="bn-BD" sz="8000" b="1" dirty="0">
                  <a:latin typeface="NikoshBAN" pitchFamily="2" charset="0"/>
                  <a:cs typeface="NikoshBAN" pitchFamily="2" charset="0"/>
                </a:rPr>
                <a:t>পাঠ ঘোষণা</a:t>
              </a:r>
              <a:endParaRPr lang="en-US" sz="8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9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112169"/>
            <a:ext cx="8778876" cy="46426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2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224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2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2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2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2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22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224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2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2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22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22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22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22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22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 ই-</a:t>
            </a:r>
            <a:r>
              <a:rPr lang="en-US" sz="422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22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22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22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2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22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224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2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US" sz="42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224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2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24" b="1" smtClean="0">
                <a:latin typeface="NikoshBAN" panose="02000000000000000000" pitchFamily="2" charset="0"/>
                <a:cs typeface="NikoshBAN" panose="02000000000000000000" pitchFamily="2" charset="0"/>
              </a:rPr>
              <a:t>২4/১২/২০20 </a:t>
            </a:r>
            <a:r>
              <a:rPr lang="en-US" sz="422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484437" y="13855"/>
            <a:ext cx="3365235" cy="1170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224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22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752600"/>
            <a:ext cx="8778875" cy="3847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  <a:p>
            <a:pPr lvl="0"/>
            <a:endParaRPr lang="bn-IN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 কি বলতে পারবে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ই-গভর্ন্যান্সের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পারবে; 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ই-গভর্ন্যান্সের মাধ্যমে জনগণ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সেবা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 করে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 পারবে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6237" y="13855"/>
            <a:ext cx="5029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7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en-US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308" y="1241165"/>
            <a:ext cx="3392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লেক্ট্রনিক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5602" y="2137617"/>
            <a:ext cx="2884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495623" y="1241165"/>
            <a:ext cx="2265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প্রযুক্তিনির্ভর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3109023"/>
            <a:ext cx="3065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সেবার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217699" y="2157472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সুশাসনে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0" y="6043465"/>
            <a:ext cx="6266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দপ্তরের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0" y="5217892"/>
            <a:ext cx="7773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5819524" y="4268995"/>
            <a:ext cx="2938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দ্বিমূখী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7208837" y="6150114"/>
            <a:ext cx="1189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-16308" y="4268995"/>
            <a:ext cx="5775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পরিচালনা,ফরম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3795508" y="3109023"/>
            <a:ext cx="4932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8778875" cy="923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>
              <a:buFont typeface="Wingdings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3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78875" cy="923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>
              <a:buFont typeface="Wingdings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1272708"/>
            <a:ext cx="8778875" cy="21236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লেক্ট্রনিক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এ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ইকেক্ট্রনিক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0163" y="3759599"/>
            <a:ext cx="8778875" cy="21236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অনলাইনের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778875" cy="28007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প্রযুক্তিনির্ভরঃ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ই-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প্রযুক্তিনির্ভর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প্রযুক্রি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কর্মসম্পাদনে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আনইয়ন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308" y="2971800"/>
            <a:ext cx="8778875" cy="1938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হলো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সেবার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করা।এর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সার্বক্ষিক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2971800"/>
            <a:ext cx="8778875" cy="1938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হলো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সেবার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করা।এর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সার্বক্ষিক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5134450"/>
            <a:ext cx="8778875" cy="13234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7" tIns="45718" rIns="91437" bIns="45718" rtlCol="0">
            <a:spAutoFit/>
          </a:bodyPr>
          <a:lstStyle/>
          <a:p>
            <a:pPr marL="285740" indent="-285740" algn="just">
              <a:buFont typeface="Wingdings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975</TotalTime>
  <Words>548</Words>
  <Application>Microsoft Office PowerPoint</Application>
  <PresentationFormat>Custom</PresentationFormat>
  <Paragraphs>94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NikoshBAN</vt:lpstr>
      <vt:lpstr>NikoshLight</vt:lpstr>
      <vt:lpstr>NikoshLightBAN</vt:lpstr>
      <vt:lpstr>Segoe UI</vt:lpstr>
      <vt:lpstr>SutonnyMJ</vt:lpstr>
      <vt:lpstr>Times New Roman</vt:lpstr>
      <vt:lpstr>Wingdings</vt:lpstr>
      <vt:lpstr>Office Theme</vt:lpstr>
      <vt:lpstr>আজকের ক্লাসে সবাইকে ফুলেল শুভেচ্ছা ও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labib</dc:creator>
  <cp:lastModifiedBy>RASEL</cp:lastModifiedBy>
  <cp:revision>158</cp:revision>
  <dcterms:created xsi:type="dcterms:W3CDTF">2006-08-16T00:00:00Z</dcterms:created>
  <dcterms:modified xsi:type="dcterms:W3CDTF">2020-12-24T04:26:35Z</dcterms:modified>
</cp:coreProperties>
</file>