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6" r:id="rId3"/>
    <p:sldId id="275" r:id="rId4"/>
    <p:sldId id="258" r:id="rId5"/>
    <p:sldId id="264" r:id="rId6"/>
    <p:sldId id="265" r:id="rId7"/>
    <p:sldId id="266" r:id="rId8"/>
    <p:sldId id="267" r:id="rId9"/>
    <p:sldId id="268" r:id="rId10"/>
    <p:sldId id="269" r:id="rId11"/>
    <p:sldId id="271" r:id="rId12"/>
    <p:sldId id="270" r:id="rId13"/>
    <p:sldId id="272" r:id="rId14"/>
    <p:sldId id="274" r:id="rId15"/>
    <p:sldId id="273" r:id="rId16"/>
    <p:sldId id="259" r:id="rId17"/>
    <p:sldId id="260" r:id="rId18"/>
    <p:sldId id="262" r:id="rId19"/>
    <p:sldId id="261" r:id="rId20"/>
    <p:sldId id="263" r:id="rId21"/>
  </p:sldIdLst>
  <p:sldSz cx="9144000" cy="5715000" type="screen16x1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82" d="100"/>
          <a:sy n="82" d="100"/>
        </p:scale>
        <p:origin x="-468" y="-78"/>
      </p:cViewPr>
      <p:guideLst>
        <p:guide orient="horz" pos="180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775355"/>
            <a:ext cx="7772400" cy="122502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238500"/>
            <a:ext cx="6400800" cy="14605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28865"/>
            <a:ext cx="2057400" cy="487627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28865"/>
            <a:ext cx="6019800" cy="487627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672417"/>
            <a:ext cx="7772400" cy="1135063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422261"/>
            <a:ext cx="7772400" cy="1250156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333500"/>
            <a:ext cx="4038600" cy="377163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333500"/>
            <a:ext cx="4038600" cy="377163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79261"/>
            <a:ext cx="4040188" cy="53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812396"/>
            <a:ext cx="4040188" cy="329274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279261"/>
            <a:ext cx="4041775" cy="53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812396"/>
            <a:ext cx="4041775" cy="329274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12/24/2020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12/24/2020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12/24/2020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27542"/>
            <a:ext cx="3008313" cy="96837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27542"/>
            <a:ext cx="5111750" cy="487759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195917"/>
            <a:ext cx="3008313" cy="390921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000500"/>
            <a:ext cx="5486400" cy="472282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510646"/>
            <a:ext cx="5486400" cy="34290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472782"/>
            <a:ext cx="5486400" cy="6707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28865"/>
            <a:ext cx="8229600" cy="9525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333500"/>
            <a:ext cx="8229600" cy="37716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5296959"/>
            <a:ext cx="21336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12/24/2020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5296959"/>
            <a:ext cx="28956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5296959"/>
            <a:ext cx="21336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jpeg"/><Relationship Id="rId5" Type="http://schemas.openxmlformats.org/officeDocument/2006/relationships/image" Target="../media/image22.jpeg"/><Relationship Id="rId4" Type="http://schemas.openxmlformats.org/officeDocument/2006/relationships/image" Target="../media/image14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4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5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6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9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jpeg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gi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15057863-Multicolored-pencils-on-a-white-background-Pencils-of-the-different-size--Stock-Vector.jpg"/>
          <p:cNvPicPr>
            <a:picLocks noChangeAspect="1"/>
          </p:cNvPicPr>
          <p:nvPr/>
        </p:nvPicPr>
        <p:blipFill>
          <a:blip r:embed="rId2" cstate="print"/>
          <a:srcRect l="4000" t="75334" r="6667" b="17999"/>
          <a:stretch>
            <a:fillRect/>
          </a:stretch>
        </p:blipFill>
        <p:spPr>
          <a:xfrm rot="16200000">
            <a:off x="-2743200" y="2743200"/>
            <a:ext cx="5715000" cy="228600"/>
          </a:xfrm>
          <a:prstGeom prst="rect">
            <a:avLst/>
          </a:prstGeom>
        </p:spPr>
      </p:pic>
      <p:pic>
        <p:nvPicPr>
          <p:cNvPr id="8" name="Picture 7" descr="15057863-Multicolored-pencils-on-a-white-background-Pencils-of-the-different-size--Stock-Vector.jpg"/>
          <p:cNvPicPr>
            <a:picLocks noChangeAspect="1"/>
          </p:cNvPicPr>
          <p:nvPr/>
        </p:nvPicPr>
        <p:blipFill>
          <a:blip r:embed="rId2" cstate="print"/>
          <a:srcRect l="4000" t="75334" r="6667" b="17999"/>
          <a:stretch>
            <a:fillRect/>
          </a:stretch>
        </p:blipFill>
        <p:spPr>
          <a:xfrm>
            <a:off x="4038600" y="0"/>
            <a:ext cx="5105400" cy="228600"/>
          </a:xfrm>
          <a:prstGeom prst="rect">
            <a:avLst/>
          </a:prstGeom>
        </p:spPr>
      </p:pic>
      <p:pic>
        <p:nvPicPr>
          <p:cNvPr id="9" name="Picture 8" descr="15057863-Multicolored-pencils-on-a-white-background-Pencils-of-the-different-size--Stock-Vector.jpg"/>
          <p:cNvPicPr>
            <a:picLocks noChangeAspect="1"/>
          </p:cNvPicPr>
          <p:nvPr/>
        </p:nvPicPr>
        <p:blipFill>
          <a:blip r:embed="rId2" cstate="print"/>
          <a:srcRect l="4000" t="75334" r="6667" b="17999"/>
          <a:stretch>
            <a:fillRect/>
          </a:stretch>
        </p:blipFill>
        <p:spPr>
          <a:xfrm>
            <a:off x="0" y="0"/>
            <a:ext cx="5105400" cy="228600"/>
          </a:xfrm>
          <a:prstGeom prst="rect">
            <a:avLst/>
          </a:prstGeom>
        </p:spPr>
      </p:pic>
      <p:pic>
        <p:nvPicPr>
          <p:cNvPr id="22" name="Picture 21" descr="images.jpgtyui.jpg"/>
          <p:cNvPicPr>
            <a:picLocks noChangeAspect="1"/>
          </p:cNvPicPr>
          <p:nvPr/>
        </p:nvPicPr>
        <p:blipFill>
          <a:blip r:embed="rId3" cstate="print"/>
          <a:srcRect t="69901" b="14179"/>
          <a:stretch>
            <a:fillRect/>
          </a:stretch>
        </p:blipFill>
        <p:spPr>
          <a:xfrm rot="5400000">
            <a:off x="6267448" y="2838453"/>
            <a:ext cx="5524501" cy="228599"/>
          </a:xfrm>
          <a:prstGeom prst="rect">
            <a:avLst/>
          </a:prstGeom>
        </p:spPr>
      </p:pic>
      <p:pic>
        <p:nvPicPr>
          <p:cNvPr id="23" name="Picture 22" descr="images.jpgtyui.jpg"/>
          <p:cNvPicPr>
            <a:picLocks noChangeAspect="1"/>
          </p:cNvPicPr>
          <p:nvPr/>
        </p:nvPicPr>
        <p:blipFill>
          <a:blip r:embed="rId3" cstate="print"/>
          <a:srcRect t="69901" b="14179"/>
          <a:stretch>
            <a:fillRect/>
          </a:stretch>
        </p:blipFill>
        <p:spPr>
          <a:xfrm>
            <a:off x="228600" y="5524500"/>
            <a:ext cx="8915400" cy="190500"/>
          </a:xfrm>
          <a:prstGeom prst="rect">
            <a:avLst/>
          </a:prstGeom>
        </p:spPr>
      </p:pic>
      <p:sp>
        <p:nvSpPr>
          <p:cNvPr id="24" name="Rectangle 23"/>
          <p:cNvSpPr/>
          <p:nvPr/>
        </p:nvSpPr>
        <p:spPr>
          <a:xfrm>
            <a:off x="228600" y="190500"/>
            <a:ext cx="8686800" cy="5334000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 descr="images (2)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3400" y="342900"/>
            <a:ext cx="8077200" cy="4876800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533400" y="2095500"/>
            <a:ext cx="8229600" cy="1524000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US" sz="2800" b="1" spc="50" dirty="0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Good morning students.</a:t>
            </a:r>
            <a:endParaRPr lang="en-US" sz="2800" b="1" spc="50" dirty="0">
              <a:ln w="11430"/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15057863-Multicolored-pencils-on-a-white-background-Pencils-of-the-different-size--Stock-Vector.jpg"/>
          <p:cNvPicPr>
            <a:picLocks noChangeAspect="1"/>
          </p:cNvPicPr>
          <p:nvPr/>
        </p:nvPicPr>
        <p:blipFill>
          <a:blip r:embed="rId2" cstate="print"/>
          <a:srcRect l="4000" t="75334" r="6667" b="17999"/>
          <a:stretch>
            <a:fillRect/>
          </a:stretch>
        </p:blipFill>
        <p:spPr>
          <a:xfrm rot="16200000">
            <a:off x="-2743200" y="2743200"/>
            <a:ext cx="5715000" cy="228600"/>
          </a:xfrm>
          <a:prstGeom prst="rect">
            <a:avLst/>
          </a:prstGeom>
        </p:spPr>
      </p:pic>
      <p:pic>
        <p:nvPicPr>
          <p:cNvPr id="8" name="Picture 7" descr="15057863-Multicolored-pencils-on-a-white-background-Pencils-of-the-different-size--Stock-Vector.jpg"/>
          <p:cNvPicPr>
            <a:picLocks noChangeAspect="1"/>
          </p:cNvPicPr>
          <p:nvPr/>
        </p:nvPicPr>
        <p:blipFill>
          <a:blip r:embed="rId2" cstate="print"/>
          <a:srcRect l="4000" t="75334" r="6667" b="17999"/>
          <a:stretch>
            <a:fillRect/>
          </a:stretch>
        </p:blipFill>
        <p:spPr>
          <a:xfrm>
            <a:off x="4038600" y="0"/>
            <a:ext cx="5105400" cy="228600"/>
          </a:xfrm>
          <a:prstGeom prst="rect">
            <a:avLst/>
          </a:prstGeom>
        </p:spPr>
      </p:pic>
      <p:pic>
        <p:nvPicPr>
          <p:cNvPr id="9" name="Picture 8" descr="15057863-Multicolored-pencils-on-a-white-background-Pencils-of-the-different-size--Stock-Vector.jpg"/>
          <p:cNvPicPr>
            <a:picLocks noChangeAspect="1"/>
          </p:cNvPicPr>
          <p:nvPr/>
        </p:nvPicPr>
        <p:blipFill>
          <a:blip r:embed="rId2" cstate="print"/>
          <a:srcRect l="4000" t="75334" r="6667" b="17999"/>
          <a:stretch>
            <a:fillRect/>
          </a:stretch>
        </p:blipFill>
        <p:spPr>
          <a:xfrm>
            <a:off x="0" y="0"/>
            <a:ext cx="5105400" cy="228600"/>
          </a:xfrm>
          <a:prstGeom prst="rect">
            <a:avLst/>
          </a:prstGeom>
        </p:spPr>
      </p:pic>
      <p:pic>
        <p:nvPicPr>
          <p:cNvPr id="22" name="Picture 21" descr="images.jpgtyui.jpg"/>
          <p:cNvPicPr>
            <a:picLocks noChangeAspect="1"/>
          </p:cNvPicPr>
          <p:nvPr/>
        </p:nvPicPr>
        <p:blipFill>
          <a:blip r:embed="rId3" cstate="print"/>
          <a:srcRect t="69901" b="14179"/>
          <a:stretch>
            <a:fillRect/>
          </a:stretch>
        </p:blipFill>
        <p:spPr>
          <a:xfrm rot="5400000">
            <a:off x="6267448" y="2838453"/>
            <a:ext cx="5524501" cy="228599"/>
          </a:xfrm>
          <a:prstGeom prst="rect">
            <a:avLst/>
          </a:prstGeom>
        </p:spPr>
      </p:pic>
      <p:pic>
        <p:nvPicPr>
          <p:cNvPr id="23" name="Picture 22" descr="images.jpgtyui.jpg"/>
          <p:cNvPicPr>
            <a:picLocks noChangeAspect="1"/>
          </p:cNvPicPr>
          <p:nvPr/>
        </p:nvPicPr>
        <p:blipFill>
          <a:blip r:embed="rId3" cstate="print"/>
          <a:srcRect t="69901" b="14179"/>
          <a:stretch>
            <a:fillRect/>
          </a:stretch>
        </p:blipFill>
        <p:spPr>
          <a:xfrm>
            <a:off x="228600" y="5524500"/>
            <a:ext cx="8915400" cy="190500"/>
          </a:xfrm>
          <a:prstGeom prst="rect">
            <a:avLst/>
          </a:prstGeom>
        </p:spPr>
      </p:pic>
      <p:sp>
        <p:nvSpPr>
          <p:cNvPr id="24" name="Rectangle 23"/>
          <p:cNvSpPr/>
          <p:nvPr/>
        </p:nvSpPr>
        <p:spPr>
          <a:xfrm>
            <a:off x="228600" y="190500"/>
            <a:ext cx="8686800" cy="5334000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 descr="Cleaning-Copy-450x330.jpg"/>
          <p:cNvPicPr>
            <a:picLocks noChangeAspect="1"/>
          </p:cNvPicPr>
          <p:nvPr/>
        </p:nvPicPr>
        <p:blipFill>
          <a:blip r:embed="rId4" cstate="print"/>
          <a:srcRect t="11212" b="18485"/>
          <a:stretch>
            <a:fillRect/>
          </a:stretch>
        </p:blipFill>
        <p:spPr>
          <a:xfrm>
            <a:off x="574784" y="419100"/>
            <a:ext cx="7883416" cy="4064339"/>
          </a:xfrm>
          <a:prstGeom prst="rect">
            <a:avLst/>
          </a:prstGeom>
          <a:ln w="88900" cap="sq" cmpd="thickThin">
            <a:solidFill>
              <a:srgbClr val="92D05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11" name="TextBox 10"/>
          <p:cNvSpPr txBox="1"/>
          <p:nvPr/>
        </p:nvSpPr>
        <p:spPr>
          <a:xfrm>
            <a:off x="3200400" y="4762500"/>
            <a:ext cx="2743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We cleaned up area.</a:t>
            </a:r>
          </a:p>
        </p:txBody>
      </p:sp>
      <p:pic>
        <p:nvPicPr>
          <p:cNvPr id="12" name="Picture 11" descr="ridge-tent01.jpg"/>
          <p:cNvPicPr>
            <a:picLocks noChangeAspect="1"/>
          </p:cNvPicPr>
          <p:nvPr/>
        </p:nvPicPr>
        <p:blipFill>
          <a:blip r:embed="rId5" cstate="print"/>
          <a:srcRect l="9167" r="10000" b="1294"/>
          <a:stretch>
            <a:fillRect/>
          </a:stretch>
        </p:blipFill>
        <p:spPr>
          <a:xfrm>
            <a:off x="614174" y="419101"/>
            <a:ext cx="7844026" cy="4043312"/>
          </a:xfrm>
          <a:prstGeom prst="rect">
            <a:avLst/>
          </a:prstGeom>
          <a:ln w="88900" cap="sq" cmpd="thickThin">
            <a:solidFill>
              <a:srgbClr val="92D05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13" name="TextBox 12"/>
          <p:cNvSpPr txBox="1"/>
          <p:nvPr/>
        </p:nvSpPr>
        <p:spPr>
          <a:xfrm>
            <a:off x="3276600" y="4610100"/>
            <a:ext cx="2667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Set up our tents.</a:t>
            </a:r>
          </a:p>
        </p:txBody>
      </p:sp>
      <p:pic>
        <p:nvPicPr>
          <p:cNvPr id="14" name="Picture 13" descr="yui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609600" y="389940"/>
            <a:ext cx="7772400" cy="4143960"/>
          </a:xfrm>
          <a:prstGeom prst="rect">
            <a:avLst/>
          </a:prstGeom>
          <a:ln w="88900" cap="sq" cmpd="thickThin">
            <a:solidFill>
              <a:srgbClr val="92D05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15" name="TextBox 14"/>
          <p:cNvSpPr txBox="1"/>
          <p:nvPr/>
        </p:nvSpPr>
        <p:spPr>
          <a:xfrm>
            <a:off x="3048000" y="4758035"/>
            <a:ext cx="3810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Prepared our breakfast.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xit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8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2" presetClass="exit" presetSubtype="3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2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xit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0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2" presetClass="exit" presetSubtype="9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4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1" grpId="1"/>
      <p:bldP spid="13" grpId="0"/>
      <p:bldP spid="13" grpId="1"/>
      <p:bldP spid="1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15057863-Multicolored-pencils-on-a-white-background-Pencils-of-the-different-size--Stock-Vector.jpg"/>
          <p:cNvPicPr>
            <a:picLocks noChangeAspect="1"/>
          </p:cNvPicPr>
          <p:nvPr/>
        </p:nvPicPr>
        <p:blipFill>
          <a:blip r:embed="rId2" cstate="print"/>
          <a:srcRect l="4000" t="75334" r="6667" b="17999"/>
          <a:stretch>
            <a:fillRect/>
          </a:stretch>
        </p:blipFill>
        <p:spPr>
          <a:xfrm rot="16200000">
            <a:off x="-2743200" y="2743200"/>
            <a:ext cx="5715000" cy="228600"/>
          </a:xfrm>
          <a:prstGeom prst="rect">
            <a:avLst/>
          </a:prstGeom>
        </p:spPr>
      </p:pic>
      <p:pic>
        <p:nvPicPr>
          <p:cNvPr id="8" name="Picture 7" descr="15057863-Multicolored-pencils-on-a-white-background-Pencils-of-the-different-size--Stock-Vector.jpg"/>
          <p:cNvPicPr>
            <a:picLocks noChangeAspect="1"/>
          </p:cNvPicPr>
          <p:nvPr/>
        </p:nvPicPr>
        <p:blipFill>
          <a:blip r:embed="rId2" cstate="print"/>
          <a:srcRect l="4000" t="75334" r="6667" b="17999"/>
          <a:stretch>
            <a:fillRect/>
          </a:stretch>
        </p:blipFill>
        <p:spPr>
          <a:xfrm>
            <a:off x="4038600" y="0"/>
            <a:ext cx="5105400" cy="228600"/>
          </a:xfrm>
          <a:prstGeom prst="rect">
            <a:avLst/>
          </a:prstGeom>
        </p:spPr>
      </p:pic>
      <p:pic>
        <p:nvPicPr>
          <p:cNvPr id="9" name="Picture 8" descr="15057863-Multicolored-pencils-on-a-white-background-Pencils-of-the-different-size--Stock-Vector.jpg"/>
          <p:cNvPicPr>
            <a:picLocks noChangeAspect="1"/>
          </p:cNvPicPr>
          <p:nvPr/>
        </p:nvPicPr>
        <p:blipFill>
          <a:blip r:embed="rId2" cstate="print"/>
          <a:srcRect l="4000" t="75334" r="6667" b="17999"/>
          <a:stretch>
            <a:fillRect/>
          </a:stretch>
        </p:blipFill>
        <p:spPr>
          <a:xfrm>
            <a:off x="0" y="0"/>
            <a:ext cx="5105400" cy="228600"/>
          </a:xfrm>
          <a:prstGeom prst="rect">
            <a:avLst/>
          </a:prstGeom>
        </p:spPr>
      </p:pic>
      <p:pic>
        <p:nvPicPr>
          <p:cNvPr id="22" name="Picture 21" descr="images.jpgtyui.jpg"/>
          <p:cNvPicPr>
            <a:picLocks noChangeAspect="1"/>
          </p:cNvPicPr>
          <p:nvPr/>
        </p:nvPicPr>
        <p:blipFill>
          <a:blip r:embed="rId3" cstate="print"/>
          <a:srcRect t="69901" b="14179"/>
          <a:stretch>
            <a:fillRect/>
          </a:stretch>
        </p:blipFill>
        <p:spPr>
          <a:xfrm rot="5400000">
            <a:off x="6267448" y="2838453"/>
            <a:ext cx="5524501" cy="228599"/>
          </a:xfrm>
          <a:prstGeom prst="rect">
            <a:avLst/>
          </a:prstGeom>
        </p:spPr>
      </p:pic>
      <p:pic>
        <p:nvPicPr>
          <p:cNvPr id="23" name="Picture 22" descr="images.jpgtyui.jpg"/>
          <p:cNvPicPr>
            <a:picLocks noChangeAspect="1"/>
          </p:cNvPicPr>
          <p:nvPr/>
        </p:nvPicPr>
        <p:blipFill>
          <a:blip r:embed="rId3" cstate="print"/>
          <a:srcRect t="69901" b="14179"/>
          <a:stretch>
            <a:fillRect/>
          </a:stretch>
        </p:blipFill>
        <p:spPr>
          <a:xfrm>
            <a:off x="228600" y="5524500"/>
            <a:ext cx="8915400" cy="190500"/>
          </a:xfrm>
          <a:prstGeom prst="rect">
            <a:avLst/>
          </a:prstGeom>
        </p:spPr>
      </p:pic>
      <p:sp>
        <p:nvSpPr>
          <p:cNvPr id="24" name="Rectangle 23"/>
          <p:cNvSpPr/>
          <p:nvPr/>
        </p:nvSpPr>
        <p:spPr>
          <a:xfrm>
            <a:off x="228600" y="190500"/>
            <a:ext cx="8686800" cy="5334000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 descr="monl8488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33400" y="419100"/>
            <a:ext cx="3810000" cy="253746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13" name="Picture 12" descr="sd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648200" y="2857500"/>
            <a:ext cx="3962400" cy="240030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14" name="TextBox 13"/>
          <p:cNvSpPr txBox="1"/>
          <p:nvPr/>
        </p:nvSpPr>
        <p:spPr>
          <a:xfrm>
            <a:off x="1219200" y="4000500"/>
            <a:ext cx="2895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We play games.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0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15057863-Multicolored-pencils-on-a-white-background-Pencils-of-the-different-size--Stock-Vector.jpg"/>
          <p:cNvPicPr>
            <a:picLocks noChangeAspect="1"/>
          </p:cNvPicPr>
          <p:nvPr/>
        </p:nvPicPr>
        <p:blipFill>
          <a:blip r:embed="rId2" cstate="print"/>
          <a:srcRect l="4000" t="75334" r="6667" b="17999"/>
          <a:stretch>
            <a:fillRect/>
          </a:stretch>
        </p:blipFill>
        <p:spPr>
          <a:xfrm rot="16200000">
            <a:off x="-2743200" y="2743200"/>
            <a:ext cx="5715000" cy="228600"/>
          </a:xfrm>
          <a:prstGeom prst="rect">
            <a:avLst/>
          </a:prstGeom>
        </p:spPr>
      </p:pic>
      <p:pic>
        <p:nvPicPr>
          <p:cNvPr id="8" name="Picture 7" descr="15057863-Multicolored-pencils-on-a-white-background-Pencils-of-the-different-size--Stock-Vector.jpg"/>
          <p:cNvPicPr>
            <a:picLocks noChangeAspect="1"/>
          </p:cNvPicPr>
          <p:nvPr/>
        </p:nvPicPr>
        <p:blipFill>
          <a:blip r:embed="rId2" cstate="print"/>
          <a:srcRect l="4000" t="75334" r="6667" b="17999"/>
          <a:stretch>
            <a:fillRect/>
          </a:stretch>
        </p:blipFill>
        <p:spPr>
          <a:xfrm>
            <a:off x="4038600" y="0"/>
            <a:ext cx="5105400" cy="228600"/>
          </a:xfrm>
          <a:prstGeom prst="rect">
            <a:avLst/>
          </a:prstGeom>
        </p:spPr>
      </p:pic>
      <p:pic>
        <p:nvPicPr>
          <p:cNvPr id="9" name="Picture 8" descr="15057863-Multicolored-pencils-on-a-white-background-Pencils-of-the-different-size--Stock-Vector.jpg"/>
          <p:cNvPicPr>
            <a:picLocks noChangeAspect="1"/>
          </p:cNvPicPr>
          <p:nvPr/>
        </p:nvPicPr>
        <p:blipFill>
          <a:blip r:embed="rId2" cstate="print"/>
          <a:srcRect l="4000" t="75334" r="6667" b="17999"/>
          <a:stretch>
            <a:fillRect/>
          </a:stretch>
        </p:blipFill>
        <p:spPr>
          <a:xfrm>
            <a:off x="0" y="0"/>
            <a:ext cx="5105400" cy="228600"/>
          </a:xfrm>
          <a:prstGeom prst="rect">
            <a:avLst/>
          </a:prstGeom>
        </p:spPr>
      </p:pic>
      <p:pic>
        <p:nvPicPr>
          <p:cNvPr id="22" name="Picture 21" descr="images.jpgtyui.jpg"/>
          <p:cNvPicPr>
            <a:picLocks noChangeAspect="1"/>
          </p:cNvPicPr>
          <p:nvPr/>
        </p:nvPicPr>
        <p:blipFill>
          <a:blip r:embed="rId3" cstate="print"/>
          <a:srcRect t="69901" b="14179"/>
          <a:stretch>
            <a:fillRect/>
          </a:stretch>
        </p:blipFill>
        <p:spPr>
          <a:xfrm rot="5400000">
            <a:off x="6267448" y="2838453"/>
            <a:ext cx="5524501" cy="228599"/>
          </a:xfrm>
          <a:prstGeom prst="rect">
            <a:avLst/>
          </a:prstGeom>
        </p:spPr>
      </p:pic>
      <p:pic>
        <p:nvPicPr>
          <p:cNvPr id="23" name="Picture 22" descr="images.jpgtyui.jpg"/>
          <p:cNvPicPr>
            <a:picLocks noChangeAspect="1"/>
          </p:cNvPicPr>
          <p:nvPr/>
        </p:nvPicPr>
        <p:blipFill>
          <a:blip r:embed="rId3" cstate="print"/>
          <a:srcRect t="69901" b="14179"/>
          <a:stretch>
            <a:fillRect/>
          </a:stretch>
        </p:blipFill>
        <p:spPr>
          <a:xfrm>
            <a:off x="228600" y="5524500"/>
            <a:ext cx="8915400" cy="190500"/>
          </a:xfrm>
          <a:prstGeom prst="rect">
            <a:avLst/>
          </a:prstGeom>
        </p:spPr>
      </p:pic>
      <p:sp>
        <p:nvSpPr>
          <p:cNvPr id="24" name="Rectangle 23"/>
          <p:cNvSpPr/>
          <p:nvPr/>
        </p:nvSpPr>
        <p:spPr>
          <a:xfrm>
            <a:off x="228600" y="190500"/>
            <a:ext cx="8686800" cy="5334000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 descr="Raozan-sajina-1.jpg"/>
          <p:cNvPicPr>
            <a:picLocks noChangeAspect="1"/>
          </p:cNvPicPr>
          <p:nvPr/>
        </p:nvPicPr>
        <p:blipFill>
          <a:blip r:embed="rId4" cstate="print"/>
          <a:srcRect b="9655"/>
          <a:stretch>
            <a:fillRect/>
          </a:stretch>
        </p:blipFill>
        <p:spPr>
          <a:xfrm>
            <a:off x="882557" y="342902"/>
            <a:ext cx="7423244" cy="4144644"/>
          </a:xfrm>
          <a:prstGeom prst="rect">
            <a:avLst/>
          </a:prstGeom>
          <a:ln w="88900" cap="sq" cmpd="thickThin">
            <a:solidFill>
              <a:srgbClr val="00B05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12" name="TextBox 11"/>
          <p:cNvSpPr txBox="1"/>
          <p:nvPr/>
        </p:nvSpPr>
        <p:spPr>
          <a:xfrm>
            <a:off x="2286000" y="4610100"/>
            <a:ext cx="5029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We sang songs and recited poems.</a:t>
            </a:r>
          </a:p>
        </p:txBody>
      </p:sp>
      <p:pic>
        <p:nvPicPr>
          <p:cNvPr id="13" name="Picture 12" descr="Little-Nut-Nut-Loves-to-Sleep-in-His-Tent-Camping-Out-Indoors-1024x685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447800" y="342900"/>
            <a:ext cx="6557650" cy="4386710"/>
          </a:xfrm>
          <a:prstGeom prst="rect">
            <a:avLst/>
          </a:prstGeom>
          <a:ln w="88900" cap="sq" cmpd="thickThin">
            <a:solidFill>
              <a:srgbClr val="00B05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14" name="TextBox 13"/>
          <p:cNvSpPr txBox="1"/>
          <p:nvPr/>
        </p:nvSpPr>
        <p:spPr>
          <a:xfrm>
            <a:off x="2057400" y="4758035"/>
            <a:ext cx="4953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At night, we slept in our tents.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7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7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4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2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2" grpId="1"/>
      <p:bldP spid="1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15057863-Multicolored-pencils-on-a-white-background-Pencils-of-the-different-size--Stock-Vector.jpg"/>
          <p:cNvPicPr>
            <a:picLocks noChangeAspect="1"/>
          </p:cNvPicPr>
          <p:nvPr/>
        </p:nvPicPr>
        <p:blipFill>
          <a:blip r:embed="rId2" cstate="print"/>
          <a:srcRect l="4000" t="75334" r="6667" b="17999"/>
          <a:stretch>
            <a:fillRect/>
          </a:stretch>
        </p:blipFill>
        <p:spPr>
          <a:xfrm rot="16200000">
            <a:off x="-2743200" y="2743200"/>
            <a:ext cx="5715000" cy="228600"/>
          </a:xfrm>
          <a:prstGeom prst="rect">
            <a:avLst/>
          </a:prstGeom>
        </p:spPr>
      </p:pic>
      <p:pic>
        <p:nvPicPr>
          <p:cNvPr id="8" name="Picture 7" descr="15057863-Multicolored-pencils-on-a-white-background-Pencils-of-the-different-size--Stock-Vector.jpg"/>
          <p:cNvPicPr>
            <a:picLocks noChangeAspect="1"/>
          </p:cNvPicPr>
          <p:nvPr/>
        </p:nvPicPr>
        <p:blipFill>
          <a:blip r:embed="rId2" cstate="print"/>
          <a:srcRect l="4000" t="75334" r="6667" b="17999"/>
          <a:stretch>
            <a:fillRect/>
          </a:stretch>
        </p:blipFill>
        <p:spPr>
          <a:xfrm>
            <a:off x="4038600" y="0"/>
            <a:ext cx="5105400" cy="228600"/>
          </a:xfrm>
          <a:prstGeom prst="rect">
            <a:avLst/>
          </a:prstGeom>
        </p:spPr>
      </p:pic>
      <p:pic>
        <p:nvPicPr>
          <p:cNvPr id="9" name="Picture 8" descr="15057863-Multicolored-pencils-on-a-white-background-Pencils-of-the-different-size--Stock-Vector.jpg"/>
          <p:cNvPicPr>
            <a:picLocks noChangeAspect="1"/>
          </p:cNvPicPr>
          <p:nvPr/>
        </p:nvPicPr>
        <p:blipFill>
          <a:blip r:embed="rId2" cstate="print"/>
          <a:srcRect l="4000" t="75334" r="6667" b="17999"/>
          <a:stretch>
            <a:fillRect/>
          </a:stretch>
        </p:blipFill>
        <p:spPr>
          <a:xfrm>
            <a:off x="0" y="0"/>
            <a:ext cx="5105400" cy="228600"/>
          </a:xfrm>
          <a:prstGeom prst="rect">
            <a:avLst/>
          </a:prstGeom>
        </p:spPr>
      </p:pic>
      <p:pic>
        <p:nvPicPr>
          <p:cNvPr id="22" name="Picture 21" descr="images.jpgtyui.jpg"/>
          <p:cNvPicPr>
            <a:picLocks noChangeAspect="1"/>
          </p:cNvPicPr>
          <p:nvPr/>
        </p:nvPicPr>
        <p:blipFill>
          <a:blip r:embed="rId3" cstate="print"/>
          <a:srcRect t="69901" b="14179"/>
          <a:stretch>
            <a:fillRect/>
          </a:stretch>
        </p:blipFill>
        <p:spPr>
          <a:xfrm rot="5400000">
            <a:off x="6267448" y="2838453"/>
            <a:ext cx="5524501" cy="228599"/>
          </a:xfrm>
          <a:prstGeom prst="rect">
            <a:avLst/>
          </a:prstGeom>
        </p:spPr>
      </p:pic>
      <p:pic>
        <p:nvPicPr>
          <p:cNvPr id="23" name="Picture 22" descr="images.jpgtyui.jpg"/>
          <p:cNvPicPr>
            <a:picLocks noChangeAspect="1"/>
          </p:cNvPicPr>
          <p:nvPr/>
        </p:nvPicPr>
        <p:blipFill>
          <a:blip r:embed="rId3" cstate="print"/>
          <a:srcRect t="69901" b="14179"/>
          <a:stretch>
            <a:fillRect/>
          </a:stretch>
        </p:blipFill>
        <p:spPr>
          <a:xfrm>
            <a:off x="228600" y="5524500"/>
            <a:ext cx="8915400" cy="190500"/>
          </a:xfrm>
          <a:prstGeom prst="rect">
            <a:avLst/>
          </a:prstGeom>
        </p:spPr>
      </p:pic>
      <p:sp>
        <p:nvSpPr>
          <p:cNvPr id="24" name="Rectangle 23"/>
          <p:cNvSpPr/>
          <p:nvPr/>
        </p:nvSpPr>
        <p:spPr>
          <a:xfrm>
            <a:off x="228600" y="190500"/>
            <a:ext cx="8686800" cy="5334000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533162" y="249018"/>
            <a:ext cx="8077438" cy="413626"/>
          </a:xfrm>
          <a:prstGeom prst="rect">
            <a:avLst/>
          </a:prstGeom>
        </p:spPr>
        <p:txBody>
          <a:bodyPr wrap="square">
            <a:prstTxWarp prst="textPlain">
              <a:avLst/>
            </a:prstTxWarp>
            <a:spAutoFit/>
          </a:bodyPr>
          <a:lstStyle/>
          <a:p>
            <a:r>
              <a:rPr lang="en-US" dirty="0" smtClean="0">
                <a:ln w="12700">
                  <a:solidFill>
                    <a:schemeClr val="tx1"/>
                  </a:solidFill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Teacher’s loud reading and discuss the lesson.</a:t>
            </a:r>
            <a:endParaRPr lang="en-US" dirty="0">
              <a:ln w="12700">
                <a:solidFill>
                  <a:schemeClr val="tx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2" name="Picture 11" descr="images (1)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2000" y="993037"/>
            <a:ext cx="7693495" cy="4074263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002060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>
    <p:cover dir="lu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15057863-Multicolored-pencils-on-a-white-background-Pencils-of-the-different-size--Stock-Vector.jpg"/>
          <p:cNvPicPr>
            <a:picLocks noChangeAspect="1"/>
          </p:cNvPicPr>
          <p:nvPr/>
        </p:nvPicPr>
        <p:blipFill>
          <a:blip r:embed="rId2" cstate="print"/>
          <a:srcRect l="4000" t="75334" r="6667" b="17999"/>
          <a:stretch>
            <a:fillRect/>
          </a:stretch>
        </p:blipFill>
        <p:spPr>
          <a:xfrm rot="16200000">
            <a:off x="-2743200" y="2743200"/>
            <a:ext cx="5715000" cy="228600"/>
          </a:xfrm>
          <a:prstGeom prst="rect">
            <a:avLst/>
          </a:prstGeom>
        </p:spPr>
      </p:pic>
      <p:pic>
        <p:nvPicPr>
          <p:cNvPr id="8" name="Picture 7" descr="15057863-Multicolored-pencils-on-a-white-background-Pencils-of-the-different-size--Stock-Vector.jpg"/>
          <p:cNvPicPr>
            <a:picLocks noChangeAspect="1"/>
          </p:cNvPicPr>
          <p:nvPr/>
        </p:nvPicPr>
        <p:blipFill>
          <a:blip r:embed="rId2" cstate="print"/>
          <a:srcRect l="4000" t="75334" r="6667" b="17999"/>
          <a:stretch>
            <a:fillRect/>
          </a:stretch>
        </p:blipFill>
        <p:spPr>
          <a:xfrm>
            <a:off x="4038600" y="0"/>
            <a:ext cx="5105400" cy="228600"/>
          </a:xfrm>
          <a:prstGeom prst="rect">
            <a:avLst/>
          </a:prstGeom>
        </p:spPr>
      </p:pic>
      <p:pic>
        <p:nvPicPr>
          <p:cNvPr id="9" name="Picture 8" descr="15057863-Multicolored-pencils-on-a-white-background-Pencils-of-the-different-size--Stock-Vector.jpg"/>
          <p:cNvPicPr>
            <a:picLocks noChangeAspect="1"/>
          </p:cNvPicPr>
          <p:nvPr/>
        </p:nvPicPr>
        <p:blipFill>
          <a:blip r:embed="rId2" cstate="print"/>
          <a:srcRect l="4000" t="75334" r="6667" b="17999"/>
          <a:stretch>
            <a:fillRect/>
          </a:stretch>
        </p:blipFill>
        <p:spPr>
          <a:xfrm>
            <a:off x="0" y="0"/>
            <a:ext cx="5105400" cy="228600"/>
          </a:xfrm>
          <a:prstGeom prst="rect">
            <a:avLst/>
          </a:prstGeom>
        </p:spPr>
      </p:pic>
      <p:pic>
        <p:nvPicPr>
          <p:cNvPr id="22" name="Picture 21" descr="images.jpgtyui.jpg"/>
          <p:cNvPicPr>
            <a:picLocks noChangeAspect="1"/>
          </p:cNvPicPr>
          <p:nvPr/>
        </p:nvPicPr>
        <p:blipFill>
          <a:blip r:embed="rId3" cstate="print"/>
          <a:srcRect t="69901" b="14179"/>
          <a:stretch>
            <a:fillRect/>
          </a:stretch>
        </p:blipFill>
        <p:spPr>
          <a:xfrm rot="5400000">
            <a:off x="6267448" y="2838453"/>
            <a:ext cx="5524501" cy="228599"/>
          </a:xfrm>
          <a:prstGeom prst="rect">
            <a:avLst/>
          </a:prstGeom>
        </p:spPr>
      </p:pic>
      <p:pic>
        <p:nvPicPr>
          <p:cNvPr id="23" name="Picture 22" descr="images.jpgtyui.jpg"/>
          <p:cNvPicPr>
            <a:picLocks noChangeAspect="1"/>
          </p:cNvPicPr>
          <p:nvPr/>
        </p:nvPicPr>
        <p:blipFill>
          <a:blip r:embed="rId3" cstate="print"/>
          <a:srcRect t="69901" b="14179"/>
          <a:stretch>
            <a:fillRect/>
          </a:stretch>
        </p:blipFill>
        <p:spPr>
          <a:xfrm>
            <a:off x="228600" y="5524500"/>
            <a:ext cx="8915400" cy="190500"/>
          </a:xfrm>
          <a:prstGeom prst="rect">
            <a:avLst/>
          </a:prstGeom>
        </p:spPr>
      </p:pic>
      <p:sp>
        <p:nvSpPr>
          <p:cNvPr id="24" name="Rectangle 23"/>
          <p:cNvSpPr/>
          <p:nvPr/>
        </p:nvSpPr>
        <p:spPr>
          <a:xfrm>
            <a:off x="228600" y="190500"/>
            <a:ext cx="8686800" cy="5334000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304800" y="249019"/>
            <a:ext cx="8839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ln>
                  <a:solidFill>
                    <a:schemeClr val="tx1"/>
                  </a:solidFill>
                </a:ln>
                <a:latin typeface="Times New Roman" pitchFamily="18" charset="0"/>
                <a:cs typeface="Times New Roman" pitchFamily="18" charset="0"/>
              </a:rPr>
              <a:t>New words with sentences by using picture</a:t>
            </a:r>
            <a:endParaRPr lang="en-US" sz="3600" b="1" dirty="0">
              <a:ln>
                <a:solidFill>
                  <a:schemeClr val="tx1"/>
                </a:solidFill>
              </a:ln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219200" y="3467100"/>
            <a:ext cx="152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ln>
                  <a:solidFill>
                    <a:schemeClr val="tx1"/>
                  </a:solidFill>
                </a:ln>
                <a:latin typeface="Times New Roman" pitchFamily="18" charset="0"/>
                <a:cs typeface="Times New Roman" pitchFamily="18" charset="0"/>
              </a:rPr>
              <a:t>Cleaning</a:t>
            </a:r>
          </a:p>
        </p:txBody>
      </p:sp>
      <p:pic>
        <p:nvPicPr>
          <p:cNvPr id="12" name="Picture 11" descr="Cleaning-Copy-450x330.jpg"/>
          <p:cNvPicPr>
            <a:picLocks noChangeAspect="1"/>
          </p:cNvPicPr>
          <p:nvPr/>
        </p:nvPicPr>
        <p:blipFill>
          <a:blip r:embed="rId4" cstate="print"/>
          <a:srcRect l="7333" t="13636" r="7333" b="16061"/>
          <a:stretch>
            <a:fillRect/>
          </a:stretch>
        </p:blipFill>
        <p:spPr>
          <a:xfrm>
            <a:off x="457200" y="1181100"/>
            <a:ext cx="3657600" cy="2209800"/>
          </a:xfrm>
          <a:prstGeom prst="rect">
            <a:avLst/>
          </a:prstGeom>
          <a:ln w="88900" cap="sq" cmpd="thickThin">
            <a:solidFill>
              <a:srgbClr val="92D05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13" name="TextBox 12"/>
          <p:cNvSpPr txBox="1"/>
          <p:nvPr/>
        </p:nvSpPr>
        <p:spPr>
          <a:xfrm>
            <a:off x="4191000" y="2019300"/>
            <a:ext cx="4648200" cy="461665"/>
          </a:xfrm>
          <a:prstGeom prst="rect">
            <a:avLst/>
          </a:prstGeom>
          <a:solidFill>
            <a:srgbClr val="92D050"/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ln>
                  <a:solidFill>
                    <a:schemeClr val="tx1"/>
                  </a:solidFill>
                </a:ln>
                <a:latin typeface="Times New Roman" pitchFamily="18" charset="0"/>
                <a:cs typeface="Times New Roman" pitchFamily="18" charset="0"/>
              </a:rPr>
              <a:t>clearing</a:t>
            </a:r>
          </a:p>
        </p:txBody>
      </p:sp>
      <p:sp>
        <p:nvSpPr>
          <p:cNvPr id="14" name="Down Arrow 13"/>
          <p:cNvSpPr/>
          <p:nvPr/>
        </p:nvSpPr>
        <p:spPr>
          <a:xfrm>
            <a:off x="6248400" y="2476500"/>
            <a:ext cx="381000" cy="1600200"/>
          </a:xfrm>
          <a:prstGeom prst="downArrow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/>
          <p:cNvSpPr txBox="1"/>
          <p:nvPr/>
        </p:nvSpPr>
        <p:spPr>
          <a:xfrm>
            <a:off x="4191000" y="4229100"/>
            <a:ext cx="4191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ln>
                  <a:solidFill>
                    <a:schemeClr val="tx1"/>
                  </a:solidFill>
                </a:ln>
                <a:latin typeface="Times New Roman" pitchFamily="18" charset="0"/>
                <a:cs typeface="Times New Roman" pitchFamily="18" charset="0"/>
              </a:rPr>
              <a:t>They are cleaning the camp.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066800" y="3543300"/>
            <a:ext cx="2209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 smtClean="0">
                <a:ln>
                  <a:solidFill>
                    <a:schemeClr val="tx1"/>
                  </a:solidFill>
                </a:ln>
                <a:latin typeface="Times New Roman" pitchFamily="18" charset="0"/>
                <a:cs typeface="Times New Roman" pitchFamily="18" charset="0"/>
              </a:rPr>
              <a:t>Camporee</a:t>
            </a:r>
            <a:endParaRPr lang="en-US" sz="2400" b="1" dirty="0" smtClean="0">
              <a:ln>
                <a:solidFill>
                  <a:schemeClr val="tx1"/>
                </a:solidFill>
              </a:ln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4495800" y="2019300"/>
            <a:ext cx="4343400" cy="461665"/>
          </a:xfrm>
          <a:prstGeom prst="rect">
            <a:avLst/>
          </a:prstGeom>
          <a:solidFill>
            <a:srgbClr val="92D050"/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ln>
                  <a:solidFill>
                    <a:schemeClr val="tx1"/>
                  </a:solidFill>
                </a:ln>
                <a:latin typeface="Times New Roman" pitchFamily="18" charset="0"/>
                <a:cs typeface="Times New Roman" pitchFamily="18" charset="0"/>
              </a:rPr>
              <a:t>Council</a:t>
            </a:r>
          </a:p>
        </p:txBody>
      </p:sp>
      <p:pic>
        <p:nvPicPr>
          <p:cNvPr id="20" name="Picture 19" descr="Amal-International-Cub-Scouts-2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33400" y="1104900"/>
            <a:ext cx="3886200" cy="2428875"/>
          </a:xfrm>
          <a:prstGeom prst="rect">
            <a:avLst/>
          </a:prstGeom>
          <a:ln w="88900" cap="sq" cmpd="thickThin">
            <a:solidFill>
              <a:srgbClr val="92D05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21" name="Down Arrow 20"/>
          <p:cNvSpPr/>
          <p:nvPr/>
        </p:nvSpPr>
        <p:spPr>
          <a:xfrm>
            <a:off x="6248400" y="2476500"/>
            <a:ext cx="304800" cy="1600200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TextBox 24"/>
          <p:cNvSpPr txBox="1"/>
          <p:nvPr/>
        </p:nvSpPr>
        <p:spPr>
          <a:xfrm>
            <a:off x="3733800" y="4229100"/>
            <a:ext cx="4724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ln>
                  <a:solidFill>
                    <a:schemeClr val="tx1"/>
                  </a:solidFill>
                </a:ln>
                <a:latin typeface="Times New Roman" pitchFamily="18" charset="0"/>
                <a:cs typeface="Times New Roman" pitchFamily="18" charset="0"/>
              </a:rPr>
              <a:t>I went to a cub </a:t>
            </a:r>
            <a:r>
              <a:rPr lang="en-US" sz="2400" b="1" dirty="0" err="1" smtClean="0">
                <a:ln>
                  <a:solidFill>
                    <a:schemeClr val="tx1"/>
                  </a:solidFill>
                </a:ln>
                <a:latin typeface="Times New Roman" pitchFamily="18" charset="0"/>
                <a:cs typeface="Times New Roman" pitchFamily="18" charset="0"/>
              </a:rPr>
              <a:t>camporee</a:t>
            </a:r>
            <a:r>
              <a:rPr lang="en-US" sz="2400" b="1" dirty="0" smtClean="0">
                <a:ln>
                  <a:solidFill>
                    <a:schemeClr val="tx1"/>
                  </a:solidFill>
                </a:ln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pic>
        <p:nvPicPr>
          <p:cNvPr id="26" name="Picture 25" descr="sfg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381000" y="1028700"/>
            <a:ext cx="4495800" cy="2528888"/>
          </a:xfrm>
          <a:prstGeom prst="rect">
            <a:avLst/>
          </a:prstGeom>
          <a:ln w="88900" cap="sq" cmpd="thickThin">
            <a:solidFill>
              <a:srgbClr val="00B05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27" name="TextBox 26"/>
          <p:cNvSpPr txBox="1"/>
          <p:nvPr/>
        </p:nvSpPr>
        <p:spPr>
          <a:xfrm>
            <a:off x="1524000" y="3543300"/>
            <a:ext cx="2743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ln>
                  <a:solidFill>
                    <a:schemeClr val="tx1"/>
                  </a:solidFill>
                </a:ln>
                <a:latin typeface="Times New Roman" pitchFamily="18" charset="0"/>
                <a:cs typeface="Times New Roman" pitchFamily="18" charset="0"/>
              </a:rPr>
              <a:t>Gathering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4953000" y="2014835"/>
            <a:ext cx="3962400" cy="461665"/>
          </a:xfrm>
          <a:prstGeom prst="rect">
            <a:avLst/>
          </a:prstGeom>
          <a:solidFill>
            <a:srgbClr val="92D050"/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ln>
                  <a:solidFill>
                    <a:schemeClr val="tx1"/>
                  </a:solidFill>
                </a:ln>
                <a:latin typeface="Times New Roman" pitchFamily="18" charset="0"/>
                <a:cs typeface="Times New Roman" pitchFamily="18" charset="0"/>
              </a:rPr>
              <a:t>To come together</a:t>
            </a:r>
          </a:p>
        </p:txBody>
      </p:sp>
      <p:sp>
        <p:nvSpPr>
          <p:cNvPr id="29" name="Down Arrow 28"/>
          <p:cNvSpPr/>
          <p:nvPr/>
        </p:nvSpPr>
        <p:spPr>
          <a:xfrm>
            <a:off x="6248400" y="2476500"/>
            <a:ext cx="304800" cy="15240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TextBox 29"/>
          <p:cNvSpPr txBox="1"/>
          <p:nvPr/>
        </p:nvSpPr>
        <p:spPr>
          <a:xfrm>
            <a:off x="1295400" y="4305300"/>
            <a:ext cx="7620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ln>
                  <a:solidFill>
                    <a:schemeClr val="tx1"/>
                  </a:solidFill>
                </a:ln>
                <a:latin typeface="Times New Roman" pitchFamily="18" charset="0"/>
                <a:cs typeface="Times New Roman" pitchFamily="18" charset="0"/>
              </a:rPr>
              <a:t>They are gathering from different places of Bangladesh.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4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1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7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xit" presetSubtype="9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7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2" presetClass="exit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1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2" presetClass="exit" presetSubtype="9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5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2" presetClass="exit" presetSubtype="9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9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2" presetClass="exit" presetSubtype="9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3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0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7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2" presetClass="exit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2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3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2" presetClass="exit" presetSubtype="3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6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7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2" presetClass="exit" presetSubtype="3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10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1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" presetID="2" presetClass="exit" presetSubtype="3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14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5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7" presetID="2" presetClass="exit" presetSubtype="3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18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9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5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" fill="hold">
                      <p:stCondLst>
                        <p:cond delay="indefinite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0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2" fill="hold">
                      <p:stCondLst>
                        <p:cond delay="indefinite"/>
                      </p:stCondLst>
                      <p:childTnLst>
                        <p:par>
                          <p:cTn id="133" fill="hold">
                            <p:stCondLst>
                              <p:cond delay="0"/>
                            </p:stCondLst>
                            <p:childTnLst>
                              <p:par>
                                <p:cTn id="134" presetID="17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6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9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0" fill="hold">
                      <p:stCondLst>
                        <p:cond delay="indefinite"/>
                      </p:stCondLst>
                      <p:childTnLst>
                        <p:par>
                          <p:cTn id="141" fill="hold">
                            <p:stCondLst>
                              <p:cond delay="0"/>
                            </p:stCondLst>
                            <p:childTnLst>
                              <p:par>
                                <p:cTn id="142" presetID="17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4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5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6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7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8" fill="hold">
                      <p:stCondLst>
                        <p:cond delay="indefinite"/>
                      </p:stCondLst>
                      <p:childTnLst>
                        <p:par>
                          <p:cTn id="149" fill="hold">
                            <p:stCondLst>
                              <p:cond delay="0"/>
                            </p:stCondLst>
                            <p:childTnLst>
                              <p:par>
                                <p:cTn id="150" presetID="1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2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3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4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5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1" grpId="1"/>
      <p:bldP spid="13" grpId="0" animBg="1"/>
      <p:bldP spid="13" grpId="1" animBg="1"/>
      <p:bldP spid="14" grpId="0" animBg="1"/>
      <p:bldP spid="14" grpId="1" animBg="1"/>
      <p:bldP spid="15" grpId="0"/>
      <p:bldP spid="15" grpId="1"/>
      <p:bldP spid="18" grpId="0"/>
      <p:bldP spid="18" grpId="1"/>
      <p:bldP spid="19" grpId="0" animBg="1"/>
      <p:bldP spid="19" grpId="1" animBg="1"/>
      <p:bldP spid="21" grpId="0" animBg="1"/>
      <p:bldP spid="21" grpId="1" animBg="1"/>
      <p:bldP spid="25" grpId="0"/>
      <p:bldP spid="25" grpId="1"/>
      <p:bldP spid="27" grpId="0"/>
      <p:bldP spid="28" grpId="0" animBg="1"/>
      <p:bldP spid="29" grpId="0" animBg="1"/>
      <p:bldP spid="30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15057863-Multicolored-pencils-on-a-white-background-Pencils-of-the-different-size--Stock-Vector.jpg"/>
          <p:cNvPicPr>
            <a:picLocks noChangeAspect="1"/>
          </p:cNvPicPr>
          <p:nvPr/>
        </p:nvPicPr>
        <p:blipFill>
          <a:blip r:embed="rId2" cstate="print"/>
          <a:srcRect l="4000" t="75334" r="6667" b="17999"/>
          <a:stretch>
            <a:fillRect/>
          </a:stretch>
        </p:blipFill>
        <p:spPr>
          <a:xfrm rot="16200000">
            <a:off x="-2743200" y="2743200"/>
            <a:ext cx="5715000" cy="228600"/>
          </a:xfrm>
          <a:prstGeom prst="rect">
            <a:avLst/>
          </a:prstGeom>
        </p:spPr>
      </p:pic>
      <p:pic>
        <p:nvPicPr>
          <p:cNvPr id="8" name="Picture 7" descr="15057863-Multicolored-pencils-on-a-white-background-Pencils-of-the-different-size--Stock-Vector.jpg"/>
          <p:cNvPicPr>
            <a:picLocks noChangeAspect="1"/>
          </p:cNvPicPr>
          <p:nvPr/>
        </p:nvPicPr>
        <p:blipFill>
          <a:blip r:embed="rId2" cstate="print"/>
          <a:srcRect l="4000" t="75334" r="6667" b="17999"/>
          <a:stretch>
            <a:fillRect/>
          </a:stretch>
        </p:blipFill>
        <p:spPr>
          <a:xfrm>
            <a:off x="4038600" y="0"/>
            <a:ext cx="5105400" cy="228600"/>
          </a:xfrm>
          <a:prstGeom prst="rect">
            <a:avLst/>
          </a:prstGeom>
        </p:spPr>
      </p:pic>
      <p:pic>
        <p:nvPicPr>
          <p:cNvPr id="9" name="Picture 8" descr="15057863-Multicolored-pencils-on-a-white-background-Pencils-of-the-different-size--Stock-Vector.jpg"/>
          <p:cNvPicPr>
            <a:picLocks noChangeAspect="1"/>
          </p:cNvPicPr>
          <p:nvPr/>
        </p:nvPicPr>
        <p:blipFill>
          <a:blip r:embed="rId2" cstate="print"/>
          <a:srcRect l="4000" t="75334" r="6667" b="17999"/>
          <a:stretch>
            <a:fillRect/>
          </a:stretch>
        </p:blipFill>
        <p:spPr>
          <a:xfrm>
            <a:off x="0" y="0"/>
            <a:ext cx="5105400" cy="228600"/>
          </a:xfrm>
          <a:prstGeom prst="rect">
            <a:avLst/>
          </a:prstGeom>
        </p:spPr>
      </p:pic>
      <p:pic>
        <p:nvPicPr>
          <p:cNvPr id="22" name="Picture 21" descr="images.jpgtyui.jpg"/>
          <p:cNvPicPr>
            <a:picLocks noChangeAspect="1"/>
          </p:cNvPicPr>
          <p:nvPr/>
        </p:nvPicPr>
        <p:blipFill>
          <a:blip r:embed="rId3" cstate="print"/>
          <a:srcRect t="69901" b="14179"/>
          <a:stretch>
            <a:fillRect/>
          </a:stretch>
        </p:blipFill>
        <p:spPr>
          <a:xfrm rot="5400000">
            <a:off x="6267448" y="2838453"/>
            <a:ext cx="5524501" cy="228599"/>
          </a:xfrm>
          <a:prstGeom prst="rect">
            <a:avLst/>
          </a:prstGeom>
        </p:spPr>
      </p:pic>
      <p:pic>
        <p:nvPicPr>
          <p:cNvPr id="23" name="Picture 22" descr="images.jpgtyui.jpg"/>
          <p:cNvPicPr>
            <a:picLocks noChangeAspect="1"/>
          </p:cNvPicPr>
          <p:nvPr/>
        </p:nvPicPr>
        <p:blipFill>
          <a:blip r:embed="rId3" cstate="print"/>
          <a:srcRect t="69901" b="14179"/>
          <a:stretch>
            <a:fillRect/>
          </a:stretch>
        </p:blipFill>
        <p:spPr>
          <a:xfrm>
            <a:off x="228600" y="5524500"/>
            <a:ext cx="8915400" cy="190500"/>
          </a:xfrm>
          <a:prstGeom prst="rect">
            <a:avLst/>
          </a:prstGeom>
        </p:spPr>
      </p:pic>
      <p:sp>
        <p:nvSpPr>
          <p:cNvPr id="24" name="Rectangle 23"/>
          <p:cNvSpPr/>
          <p:nvPr/>
        </p:nvSpPr>
        <p:spPr>
          <a:xfrm>
            <a:off x="228600" y="190500"/>
            <a:ext cx="8686800" cy="5334000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609600" y="266700"/>
            <a:ext cx="8001000" cy="715089"/>
          </a:xfrm>
          <a:prstGeom prst="round2DiagRect">
            <a:avLst>
              <a:gd name="adj1" fmla="val 50000"/>
              <a:gd name="adj2" fmla="val 0"/>
            </a:avLst>
          </a:prstGeom>
          <a:noFill/>
          <a:ln w="57150"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Student’s loud reading help by teacher.</a:t>
            </a:r>
            <a:endParaRPr lang="en-US" sz="36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1" name="Picture 10" descr="IMG_20170102_123955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838200" y="1111934"/>
            <a:ext cx="7315200" cy="4107766"/>
          </a:xfrm>
          <a:prstGeom prst="rect">
            <a:avLst/>
          </a:prstGeom>
          <a:ln w="57150" cap="sq">
            <a:solidFill>
              <a:srgbClr val="C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15057863-Multicolored-pencils-on-a-white-background-Pencils-of-the-different-size--Stock-Vector.jpg"/>
          <p:cNvPicPr>
            <a:picLocks noChangeAspect="1"/>
          </p:cNvPicPr>
          <p:nvPr/>
        </p:nvPicPr>
        <p:blipFill>
          <a:blip r:embed="rId2" cstate="print"/>
          <a:srcRect l="4000" t="75334" r="6667" b="17999"/>
          <a:stretch>
            <a:fillRect/>
          </a:stretch>
        </p:blipFill>
        <p:spPr>
          <a:xfrm rot="16200000">
            <a:off x="-2743200" y="2743200"/>
            <a:ext cx="5715000" cy="228600"/>
          </a:xfrm>
          <a:prstGeom prst="rect">
            <a:avLst/>
          </a:prstGeom>
        </p:spPr>
      </p:pic>
      <p:pic>
        <p:nvPicPr>
          <p:cNvPr id="8" name="Picture 7" descr="15057863-Multicolored-pencils-on-a-white-background-Pencils-of-the-different-size--Stock-Vector.jpg"/>
          <p:cNvPicPr>
            <a:picLocks noChangeAspect="1"/>
          </p:cNvPicPr>
          <p:nvPr/>
        </p:nvPicPr>
        <p:blipFill>
          <a:blip r:embed="rId2" cstate="print"/>
          <a:srcRect l="4000" t="75334" r="6667" b="17999"/>
          <a:stretch>
            <a:fillRect/>
          </a:stretch>
        </p:blipFill>
        <p:spPr>
          <a:xfrm>
            <a:off x="4038600" y="0"/>
            <a:ext cx="5105400" cy="228600"/>
          </a:xfrm>
          <a:prstGeom prst="rect">
            <a:avLst/>
          </a:prstGeom>
        </p:spPr>
      </p:pic>
      <p:pic>
        <p:nvPicPr>
          <p:cNvPr id="9" name="Picture 8" descr="15057863-Multicolored-pencils-on-a-white-background-Pencils-of-the-different-size--Stock-Vector.jpg"/>
          <p:cNvPicPr>
            <a:picLocks noChangeAspect="1"/>
          </p:cNvPicPr>
          <p:nvPr/>
        </p:nvPicPr>
        <p:blipFill>
          <a:blip r:embed="rId2" cstate="print"/>
          <a:srcRect l="4000" t="75334" r="6667" b="17999"/>
          <a:stretch>
            <a:fillRect/>
          </a:stretch>
        </p:blipFill>
        <p:spPr>
          <a:xfrm>
            <a:off x="0" y="0"/>
            <a:ext cx="5105400" cy="228600"/>
          </a:xfrm>
          <a:prstGeom prst="rect">
            <a:avLst/>
          </a:prstGeom>
        </p:spPr>
      </p:pic>
      <p:pic>
        <p:nvPicPr>
          <p:cNvPr id="22" name="Picture 21" descr="images.jpgtyui.jpg"/>
          <p:cNvPicPr>
            <a:picLocks noChangeAspect="1"/>
          </p:cNvPicPr>
          <p:nvPr/>
        </p:nvPicPr>
        <p:blipFill>
          <a:blip r:embed="rId3" cstate="print"/>
          <a:srcRect t="69901" b="14179"/>
          <a:stretch>
            <a:fillRect/>
          </a:stretch>
        </p:blipFill>
        <p:spPr>
          <a:xfrm rot="5400000">
            <a:off x="6267448" y="2838453"/>
            <a:ext cx="5524501" cy="228599"/>
          </a:xfrm>
          <a:prstGeom prst="rect">
            <a:avLst/>
          </a:prstGeom>
        </p:spPr>
      </p:pic>
      <p:pic>
        <p:nvPicPr>
          <p:cNvPr id="23" name="Picture 22" descr="images.jpgtyui.jpg"/>
          <p:cNvPicPr>
            <a:picLocks noChangeAspect="1"/>
          </p:cNvPicPr>
          <p:nvPr/>
        </p:nvPicPr>
        <p:blipFill>
          <a:blip r:embed="rId3" cstate="print"/>
          <a:srcRect t="69901" b="14179"/>
          <a:stretch>
            <a:fillRect/>
          </a:stretch>
        </p:blipFill>
        <p:spPr>
          <a:xfrm>
            <a:off x="228600" y="5524500"/>
            <a:ext cx="8915400" cy="190500"/>
          </a:xfrm>
          <a:prstGeom prst="rect">
            <a:avLst/>
          </a:prstGeom>
        </p:spPr>
      </p:pic>
      <p:sp>
        <p:nvSpPr>
          <p:cNvPr id="24" name="Rectangle 23"/>
          <p:cNvSpPr/>
          <p:nvPr/>
        </p:nvSpPr>
        <p:spPr>
          <a:xfrm>
            <a:off x="152400" y="190500"/>
            <a:ext cx="8686800" cy="5334000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990600" y="342900"/>
            <a:ext cx="3352800" cy="1138654"/>
          </a:xfrm>
          <a:prstGeom prst="ribbon2">
            <a:avLst/>
          </a:prstGeom>
          <a:noFill/>
          <a:ln w="38100"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Pair work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533400" y="2228849"/>
            <a:ext cx="7772400" cy="857251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en-US" dirty="0" smtClean="0">
                <a:ln w="28575">
                  <a:solidFill>
                    <a:srgbClr val="0070C0"/>
                  </a:solidFill>
                </a:ln>
                <a:latin typeface="Times New Roman" pitchFamily="18" charset="0"/>
                <a:cs typeface="Times New Roman" pitchFamily="18" charset="0"/>
              </a:rPr>
              <a:t>Write a short composition on “Cub </a:t>
            </a:r>
            <a:r>
              <a:rPr lang="en-US" dirty="0" err="1" smtClean="0">
                <a:ln w="28575">
                  <a:solidFill>
                    <a:srgbClr val="0070C0"/>
                  </a:solidFill>
                </a:ln>
                <a:latin typeface="Times New Roman" pitchFamily="18" charset="0"/>
                <a:cs typeface="Times New Roman" pitchFamily="18" charset="0"/>
              </a:rPr>
              <a:t>camporee</a:t>
            </a:r>
            <a:r>
              <a:rPr lang="en-US" dirty="0" smtClean="0">
                <a:ln w="28575">
                  <a:solidFill>
                    <a:srgbClr val="0070C0"/>
                  </a:solidFill>
                </a:ln>
                <a:latin typeface="Times New Roman" pitchFamily="18" charset="0"/>
                <a:cs typeface="Times New Roman" pitchFamily="18" charset="0"/>
              </a:rPr>
              <a:t>” at least five sentences by answering</a:t>
            </a:r>
          </a:p>
          <a:p>
            <a:r>
              <a:rPr lang="en-US" dirty="0" smtClean="0">
                <a:ln w="28575">
                  <a:solidFill>
                    <a:srgbClr val="0070C0"/>
                  </a:solidFill>
                </a:ln>
                <a:latin typeface="Times New Roman" pitchFamily="18" charset="0"/>
                <a:cs typeface="Times New Roman" pitchFamily="18" charset="0"/>
              </a:rPr>
              <a:t>The following questions  . </a:t>
            </a:r>
          </a:p>
        </p:txBody>
      </p:sp>
      <p:pic>
        <p:nvPicPr>
          <p:cNvPr id="13" name="Picture 12" descr="maxresdefault.jpg"/>
          <p:cNvPicPr>
            <a:picLocks noChangeAspect="1"/>
          </p:cNvPicPr>
          <p:nvPr/>
        </p:nvPicPr>
        <p:blipFill>
          <a:blip r:embed="rId4" cstate="print"/>
          <a:srcRect l="5833" r="8333"/>
          <a:stretch>
            <a:fillRect/>
          </a:stretch>
        </p:blipFill>
        <p:spPr>
          <a:xfrm>
            <a:off x="5449430" y="342900"/>
            <a:ext cx="2627770" cy="1722082"/>
          </a:xfrm>
          <a:prstGeom prst="rect">
            <a:avLst/>
          </a:prstGeom>
          <a:ln w="88900" cap="sq" cmpd="thickThin">
            <a:solidFill>
              <a:srgbClr val="FF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15" name="TextBox 14"/>
          <p:cNvSpPr txBox="1"/>
          <p:nvPr/>
        </p:nvSpPr>
        <p:spPr>
          <a:xfrm>
            <a:off x="533400" y="3139976"/>
            <a:ext cx="8001000" cy="2308324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457200" indent="-457200">
              <a:buAutoNum type="alphaLcParenBoth"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What is a cub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camporee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pPr marL="457200" indent="-457200"/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(b) Have you ever been to a cub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camporee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pPr marL="457200" indent="-457200"/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(c) What did you do in the morning of the first day?</a:t>
            </a:r>
          </a:p>
          <a:p>
            <a:pPr marL="457200" indent="-457200"/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(d) How did you enjoy your program?</a:t>
            </a:r>
          </a:p>
          <a:p>
            <a:pPr marL="457200" indent="-457200"/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(e) How did you end your program?</a:t>
            </a:r>
          </a:p>
          <a:p>
            <a:pPr marL="457200" indent="-457200">
              <a:buAutoNum type="alphaLcParenBoth"/>
            </a:pP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15057863-Multicolored-pencils-on-a-white-background-Pencils-of-the-different-size--Stock-Vector.jpg"/>
          <p:cNvPicPr>
            <a:picLocks noChangeAspect="1"/>
          </p:cNvPicPr>
          <p:nvPr/>
        </p:nvPicPr>
        <p:blipFill>
          <a:blip r:embed="rId2" cstate="print"/>
          <a:srcRect l="4000" t="75334" r="6667" b="17999"/>
          <a:stretch>
            <a:fillRect/>
          </a:stretch>
        </p:blipFill>
        <p:spPr>
          <a:xfrm rot="16200000">
            <a:off x="-2743200" y="2743200"/>
            <a:ext cx="5715000" cy="228600"/>
          </a:xfrm>
          <a:prstGeom prst="rect">
            <a:avLst/>
          </a:prstGeom>
        </p:spPr>
      </p:pic>
      <p:pic>
        <p:nvPicPr>
          <p:cNvPr id="8" name="Picture 7" descr="15057863-Multicolored-pencils-on-a-white-background-Pencils-of-the-different-size--Stock-Vector.jpg"/>
          <p:cNvPicPr>
            <a:picLocks noChangeAspect="1"/>
          </p:cNvPicPr>
          <p:nvPr/>
        </p:nvPicPr>
        <p:blipFill>
          <a:blip r:embed="rId2" cstate="print"/>
          <a:srcRect l="4000" t="75334" r="6667" b="17999"/>
          <a:stretch>
            <a:fillRect/>
          </a:stretch>
        </p:blipFill>
        <p:spPr>
          <a:xfrm>
            <a:off x="4038600" y="0"/>
            <a:ext cx="5105400" cy="228600"/>
          </a:xfrm>
          <a:prstGeom prst="rect">
            <a:avLst/>
          </a:prstGeom>
        </p:spPr>
      </p:pic>
      <p:pic>
        <p:nvPicPr>
          <p:cNvPr id="9" name="Picture 8" descr="15057863-Multicolored-pencils-on-a-white-background-Pencils-of-the-different-size--Stock-Vector.jpg"/>
          <p:cNvPicPr>
            <a:picLocks noChangeAspect="1"/>
          </p:cNvPicPr>
          <p:nvPr/>
        </p:nvPicPr>
        <p:blipFill>
          <a:blip r:embed="rId2" cstate="print"/>
          <a:srcRect l="4000" t="75334" r="6667" b="17999"/>
          <a:stretch>
            <a:fillRect/>
          </a:stretch>
        </p:blipFill>
        <p:spPr>
          <a:xfrm>
            <a:off x="0" y="0"/>
            <a:ext cx="5105400" cy="228600"/>
          </a:xfrm>
          <a:prstGeom prst="rect">
            <a:avLst/>
          </a:prstGeom>
        </p:spPr>
      </p:pic>
      <p:pic>
        <p:nvPicPr>
          <p:cNvPr id="22" name="Picture 21" descr="images.jpgtyui.jpg"/>
          <p:cNvPicPr>
            <a:picLocks noChangeAspect="1"/>
          </p:cNvPicPr>
          <p:nvPr/>
        </p:nvPicPr>
        <p:blipFill>
          <a:blip r:embed="rId3" cstate="print"/>
          <a:srcRect t="69901" b="14179"/>
          <a:stretch>
            <a:fillRect/>
          </a:stretch>
        </p:blipFill>
        <p:spPr>
          <a:xfrm rot="5400000">
            <a:off x="6267448" y="2838453"/>
            <a:ext cx="5524501" cy="228599"/>
          </a:xfrm>
          <a:prstGeom prst="rect">
            <a:avLst/>
          </a:prstGeom>
        </p:spPr>
      </p:pic>
      <p:pic>
        <p:nvPicPr>
          <p:cNvPr id="23" name="Picture 22" descr="images.jpgtyui.jpg"/>
          <p:cNvPicPr>
            <a:picLocks noChangeAspect="1"/>
          </p:cNvPicPr>
          <p:nvPr/>
        </p:nvPicPr>
        <p:blipFill>
          <a:blip r:embed="rId3" cstate="print"/>
          <a:srcRect t="69901" b="14179"/>
          <a:stretch>
            <a:fillRect/>
          </a:stretch>
        </p:blipFill>
        <p:spPr>
          <a:xfrm>
            <a:off x="228600" y="5524500"/>
            <a:ext cx="8915400" cy="190500"/>
          </a:xfrm>
          <a:prstGeom prst="rect">
            <a:avLst/>
          </a:prstGeom>
        </p:spPr>
      </p:pic>
      <p:sp>
        <p:nvSpPr>
          <p:cNvPr id="24" name="Rectangle 23"/>
          <p:cNvSpPr/>
          <p:nvPr/>
        </p:nvSpPr>
        <p:spPr>
          <a:xfrm>
            <a:off x="228600" y="190500"/>
            <a:ext cx="8686800" cy="5334000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609600" y="2740105"/>
            <a:ext cx="7620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G -1. How did the team go to </a:t>
            </a:r>
            <a:r>
              <a:rPr lang="en-US" sz="3200" b="1" dirty="0" err="1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sreemamgal</a:t>
            </a:r>
            <a:r>
              <a:rPr lang="en-US" sz="32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? 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762000" y="3771900"/>
            <a:ext cx="8001000" cy="314980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en-US" sz="2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G-2. What did the team members do after breakfast?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762000" y="4610100"/>
            <a:ext cx="6934200" cy="381000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en-US" sz="2800" dirty="0" smtClean="0">
                <a:ln>
                  <a:solidFill>
                    <a:srgbClr val="002060"/>
                  </a:solidFill>
                </a:ln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G – 3. What did they do in the evening?</a:t>
            </a:r>
          </a:p>
        </p:txBody>
      </p:sp>
      <p:pic>
        <p:nvPicPr>
          <p:cNvPr id="14" name="Picture 13" descr="dolio kaj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181600" y="419100"/>
            <a:ext cx="3505200" cy="1971675"/>
          </a:xfrm>
          <a:prstGeom prst="rect">
            <a:avLst/>
          </a:prstGeom>
          <a:ln w="88900" cap="sq" cmpd="thickThin">
            <a:solidFill>
              <a:srgbClr val="92D05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16" name="TextBox 15"/>
          <p:cNvSpPr txBox="1"/>
          <p:nvPr/>
        </p:nvSpPr>
        <p:spPr>
          <a:xfrm>
            <a:off x="762000" y="948035"/>
            <a:ext cx="3886200" cy="766465"/>
          </a:xfrm>
          <a:prstGeom prst="ribbon">
            <a:avLst/>
          </a:prstGeom>
          <a:noFill/>
          <a:ln w="57150">
            <a:solidFill>
              <a:srgbClr val="00B050"/>
            </a:solidFill>
          </a:ln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pPr algn="ctr"/>
            <a:r>
              <a:rPr lang="en-US" sz="24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Group work</a:t>
            </a:r>
            <a:endParaRPr lang="en-US" sz="24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15057863-Multicolored-pencils-on-a-white-background-Pencils-of-the-different-size--Stock-Vector.jpg"/>
          <p:cNvPicPr>
            <a:picLocks noChangeAspect="1"/>
          </p:cNvPicPr>
          <p:nvPr/>
        </p:nvPicPr>
        <p:blipFill>
          <a:blip r:embed="rId2" cstate="print"/>
          <a:srcRect l="4000" t="75334" r="6667" b="17999"/>
          <a:stretch>
            <a:fillRect/>
          </a:stretch>
        </p:blipFill>
        <p:spPr>
          <a:xfrm rot="16200000">
            <a:off x="-2743200" y="2743200"/>
            <a:ext cx="5715000" cy="228600"/>
          </a:xfrm>
          <a:prstGeom prst="rect">
            <a:avLst/>
          </a:prstGeom>
        </p:spPr>
      </p:pic>
      <p:pic>
        <p:nvPicPr>
          <p:cNvPr id="8" name="Picture 7" descr="15057863-Multicolored-pencils-on-a-white-background-Pencils-of-the-different-size--Stock-Vector.jpg"/>
          <p:cNvPicPr>
            <a:picLocks noChangeAspect="1"/>
          </p:cNvPicPr>
          <p:nvPr/>
        </p:nvPicPr>
        <p:blipFill>
          <a:blip r:embed="rId2" cstate="print"/>
          <a:srcRect l="4000" t="75334" r="6667" b="17999"/>
          <a:stretch>
            <a:fillRect/>
          </a:stretch>
        </p:blipFill>
        <p:spPr>
          <a:xfrm>
            <a:off x="4038600" y="0"/>
            <a:ext cx="5105400" cy="228600"/>
          </a:xfrm>
          <a:prstGeom prst="rect">
            <a:avLst/>
          </a:prstGeom>
        </p:spPr>
      </p:pic>
      <p:pic>
        <p:nvPicPr>
          <p:cNvPr id="9" name="Picture 8" descr="15057863-Multicolored-pencils-on-a-white-background-Pencils-of-the-different-size--Stock-Vector.jpg"/>
          <p:cNvPicPr>
            <a:picLocks noChangeAspect="1"/>
          </p:cNvPicPr>
          <p:nvPr/>
        </p:nvPicPr>
        <p:blipFill>
          <a:blip r:embed="rId2" cstate="print"/>
          <a:srcRect l="4000" t="75334" r="6667" b="17999"/>
          <a:stretch>
            <a:fillRect/>
          </a:stretch>
        </p:blipFill>
        <p:spPr>
          <a:xfrm>
            <a:off x="0" y="0"/>
            <a:ext cx="5105400" cy="228600"/>
          </a:xfrm>
          <a:prstGeom prst="rect">
            <a:avLst/>
          </a:prstGeom>
        </p:spPr>
      </p:pic>
      <p:pic>
        <p:nvPicPr>
          <p:cNvPr id="22" name="Picture 21" descr="images.jpgtyui.jpg"/>
          <p:cNvPicPr>
            <a:picLocks noChangeAspect="1"/>
          </p:cNvPicPr>
          <p:nvPr/>
        </p:nvPicPr>
        <p:blipFill>
          <a:blip r:embed="rId3" cstate="print"/>
          <a:srcRect t="69901" b="14179"/>
          <a:stretch>
            <a:fillRect/>
          </a:stretch>
        </p:blipFill>
        <p:spPr>
          <a:xfrm rot="5400000">
            <a:off x="6267448" y="2838453"/>
            <a:ext cx="5524501" cy="228599"/>
          </a:xfrm>
          <a:prstGeom prst="rect">
            <a:avLst/>
          </a:prstGeom>
        </p:spPr>
      </p:pic>
      <p:pic>
        <p:nvPicPr>
          <p:cNvPr id="23" name="Picture 22" descr="images.jpgtyui.jpg"/>
          <p:cNvPicPr>
            <a:picLocks noChangeAspect="1"/>
          </p:cNvPicPr>
          <p:nvPr/>
        </p:nvPicPr>
        <p:blipFill>
          <a:blip r:embed="rId3" cstate="print"/>
          <a:srcRect t="69901" b="14179"/>
          <a:stretch>
            <a:fillRect/>
          </a:stretch>
        </p:blipFill>
        <p:spPr>
          <a:xfrm>
            <a:off x="228600" y="5524500"/>
            <a:ext cx="8915400" cy="190500"/>
          </a:xfrm>
          <a:prstGeom prst="rect">
            <a:avLst/>
          </a:prstGeom>
        </p:spPr>
      </p:pic>
      <p:sp>
        <p:nvSpPr>
          <p:cNvPr id="24" name="Rectangle 23"/>
          <p:cNvSpPr/>
          <p:nvPr/>
        </p:nvSpPr>
        <p:spPr>
          <a:xfrm>
            <a:off x="228600" y="190500"/>
            <a:ext cx="8686800" cy="5334000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990600" y="357485"/>
            <a:ext cx="1676400" cy="309265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en-US" sz="2400" dirty="0" smtClean="0">
                <a:ln>
                  <a:solidFill>
                    <a:srgbClr val="002060"/>
                  </a:solidFill>
                </a:ln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Evaluation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5791200" y="285750"/>
            <a:ext cx="2819400" cy="461665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Match the answer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304800" y="890885"/>
            <a:ext cx="8458200" cy="233065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en-US" sz="24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00B05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Write only the answer on the answer paper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304800" y="1238190"/>
            <a:ext cx="7848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1.</a:t>
            </a:r>
            <a:r>
              <a:rPr lang="en-US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When did the speaker go to a cub </a:t>
            </a:r>
            <a:r>
              <a:rPr lang="en-US" sz="24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camporee</a:t>
            </a:r>
            <a:r>
              <a:rPr lang="en-US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en-US" sz="28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57200" y="1771590"/>
            <a:ext cx="2057400" cy="400110"/>
          </a:xfrm>
          <a:prstGeom prst="rect">
            <a:avLst/>
          </a:prstGeom>
          <a:noFill/>
          <a:ln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(a)   Last 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january</a:t>
            </a:r>
            <a:endParaRPr lang="en-US" sz="20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590800" y="1771590"/>
            <a:ext cx="1676400" cy="400110"/>
          </a:xfrm>
          <a:prstGeom prst="rect">
            <a:avLst/>
          </a:prstGeom>
          <a:noFill/>
          <a:ln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(b) Last march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4572000" y="1771590"/>
            <a:ext cx="1676400" cy="400110"/>
          </a:xfrm>
          <a:prstGeom prst="rect">
            <a:avLst/>
          </a:prstGeom>
          <a:noFill/>
          <a:ln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(c) Last may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6400801" y="1771590"/>
            <a:ext cx="2057399" cy="400110"/>
          </a:xfrm>
          <a:prstGeom prst="rect">
            <a:avLst/>
          </a:prstGeom>
          <a:noFill/>
          <a:ln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(d) Last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december</a:t>
            </a:r>
            <a:endParaRPr lang="en-US" sz="20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-182903" y="1572042"/>
            <a:ext cx="1783103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6600" dirty="0" smtClean="0">
                <a:solidFill>
                  <a:srgbClr val="00990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</a:t>
            </a:r>
            <a:endParaRPr lang="en-US" sz="6600" dirty="0" smtClean="0">
              <a:solidFill>
                <a:srgbClr val="009900"/>
              </a:solidFill>
              <a:latin typeface="Calibri" pitchFamily="34" charset="0"/>
            </a:endParaRPr>
          </a:p>
          <a:p>
            <a:pPr algn="ctr"/>
            <a:endParaRPr lang="en-US" sz="6600" dirty="0">
              <a:solidFill>
                <a:srgbClr val="0099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381000" y="2762190"/>
            <a:ext cx="2286000" cy="400110"/>
          </a:xfrm>
          <a:prstGeom prst="rect">
            <a:avLst/>
          </a:prstGeom>
          <a:noFill/>
          <a:ln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(a) 9 members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2819400" y="2781300"/>
            <a:ext cx="1981200" cy="400110"/>
          </a:xfrm>
          <a:prstGeom prst="rect">
            <a:avLst/>
          </a:prstGeom>
          <a:noFill/>
          <a:ln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(b) 11 members  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5029200" y="2781300"/>
            <a:ext cx="1905000" cy="400110"/>
          </a:xfrm>
          <a:prstGeom prst="rect">
            <a:avLst/>
          </a:prstGeom>
          <a:noFill/>
          <a:ln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(c)  10 members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7010400" y="2781300"/>
            <a:ext cx="2133600" cy="400110"/>
          </a:xfrm>
          <a:prstGeom prst="rect">
            <a:avLst/>
          </a:prstGeom>
          <a:noFill/>
          <a:ln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(d) 100 members</a:t>
            </a:r>
          </a:p>
        </p:txBody>
      </p:sp>
      <p:sp>
        <p:nvSpPr>
          <p:cNvPr id="26" name="Rectangle 25"/>
          <p:cNvSpPr/>
          <p:nvPr/>
        </p:nvSpPr>
        <p:spPr>
          <a:xfrm>
            <a:off x="4419600" y="2562642"/>
            <a:ext cx="1783103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6600" dirty="0" smtClean="0">
                <a:solidFill>
                  <a:srgbClr val="00990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</a:t>
            </a:r>
            <a:endParaRPr lang="en-US" sz="6600" dirty="0" smtClean="0">
              <a:solidFill>
                <a:srgbClr val="009900"/>
              </a:solidFill>
              <a:latin typeface="Calibri" pitchFamily="34" charset="0"/>
            </a:endParaRPr>
          </a:p>
          <a:p>
            <a:pPr algn="ctr"/>
            <a:endParaRPr lang="en-US" sz="6600" dirty="0">
              <a:solidFill>
                <a:srgbClr val="0099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5181600" y="4658260"/>
            <a:ext cx="1600200" cy="400110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(c) At noon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7086600" y="4658260"/>
            <a:ext cx="1600200" cy="400110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(d) At night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457200" y="3619500"/>
            <a:ext cx="2057400" cy="400110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(a) Cleaning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2819400" y="3619500"/>
            <a:ext cx="1524000" cy="400110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(b) Walking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4495800" y="3619500"/>
            <a:ext cx="1752600" cy="400110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(c) Cooking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6477000" y="3619500"/>
            <a:ext cx="1752600" cy="400110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(d)  Firing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533400" y="4667190"/>
            <a:ext cx="2209800" cy="400110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(a) In the  evening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2895600" y="4662725"/>
            <a:ext cx="2057400" cy="400110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(b) In the morning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457200" y="4305300"/>
            <a:ext cx="6248400" cy="228600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4.When did they reach?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304800" y="3086100"/>
            <a:ext cx="838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ln w="1905"/>
                <a:solidFill>
                  <a:srgbClr val="00B05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3. What did they do at first ?</a:t>
            </a:r>
          </a:p>
        </p:txBody>
      </p:sp>
      <p:sp>
        <p:nvSpPr>
          <p:cNvPr id="37" name="Rectangle 36"/>
          <p:cNvSpPr/>
          <p:nvPr/>
        </p:nvSpPr>
        <p:spPr>
          <a:xfrm>
            <a:off x="-106703" y="3390900"/>
            <a:ext cx="1783103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6600" dirty="0" smtClean="0">
                <a:solidFill>
                  <a:srgbClr val="00990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</a:t>
            </a:r>
            <a:endParaRPr lang="en-US" sz="6600" dirty="0" smtClean="0">
              <a:solidFill>
                <a:srgbClr val="009900"/>
              </a:solidFill>
              <a:latin typeface="Calibri" pitchFamily="34" charset="0"/>
            </a:endParaRPr>
          </a:p>
          <a:p>
            <a:pPr algn="ctr"/>
            <a:endParaRPr lang="en-US" sz="6600" dirty="0">
              <a:solidFill>
                <a:srgbClr val="0099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8" name="Rectangle 37"/>
          <p:cNvSpPr/>
          <p:nvPr/>
        </p:nvSpPr>
        <p:spPr>
          <a:xfrm>
            <a:off x="2286000" y="4467642"/>
            <a:ext cx="1783103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6600" dirty="0" smtClean="0">
                <a:solidFill>
                  <a:srgbClr val="00990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</a:t>
            </a:r>
            <a:endParaRPr lang="en-US" sz="6600" dirty="0" smtClean="0">
              <a:solidFill>
                <a:srgbClr val="009900"/>
              </a:solidFill>
              <a:latin typeface="Calibri" pitchFamily="34" charset="0"/>
            </a:endParaRPr>
          </a:p>
          <a:p>
            <a:pPr algn="ctr"/>
            <a:endParaRPr lang="en-US" sz="6600" dirty="0">
              <a:solidFill>
                <a:srgbClr val="0099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381000" y="2304990"/>
            <a:ext cx="8153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n w="19050">
                  <a:solidFill>
                    <a:schemeClr val="tx1"/>
                  </a:solidFill>
                </a:ln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2.  The  team had---------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8" grpId="0"/>
      <p:bldP spid="26" grpId="0"/>
      <p:bldP spid="37" grpId="0"/>
      <p:bldP spid="38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15057863-Multicolored-pencils-on-a-white-background-Pencils-of-the-different-size--Stock-Vector.jpg"/>
          <p:cNvPicPr>
            <a:picLocks noChangeAspect="1"/>
          </p:cNvPicPr>
          <p:nvPr/>
        </p:nvPicPr>
        <p:blipFill>
          <a:blip r:embed="rId2" cstate="print"/>
          <a:srcRect l="4000" t="75334" r="6667" b="17999"/>
          <a:stretch>
            <a:fillRect/>
          </a:stretch>
        </p:blipFill>
        <p:spPr>
          <a:xfrm rot="16200000">
            <a:off x="-2743200" y="2743200"/>
            <a:ext cx="5715000" cy="228600"/>
          </a:xfrm>
          <a:prstGeom prst="rect">
            <a:avLst/>
          </a:prstGeom>
        </p:spPr>
      </p:pic>
      <p:pic>
        <p:nvPicPr>
          <p:cNvPr id="8" name="Picture 7" descr="15057863-Multicolored-pencils-on-a-white-background-Pencils-of-the-different-size--Stock-Vector.jpg"/>
          <p:cNvPicPr>
            <a:picLocks noChangeAspect="1"/>
          </p:cNvPicPr>
          <p:nvPr/>
        </p:nvPicPr>
        <p:blipFill>
          <a:blip r:embed="rId2" cstate="print"/>
          <a:srcRect l="4000" t="75334" r="6667" b="17999"/>
          <a:stretch>
            <a:fillRect/>
          </a:stretch>
        </p:blipFill>
        <p:spPr>
          <a:xfrm>
            <a:off x="4038600" y="0"/>
            <a:ext cx="5105400" cy="228600"/>
          </a:xfrm>
          <a:prstGeom prst="rect">
            <a:avLst/>
          </a:prstGeom>
        </p:spPr>
      </p:pic>
      <p:pic>
        <p:nvPicPr>
          <p:cNvPr id="9" name="Picture 8" descr="15057863-Multicolored-pencils-on-a-white-background-Pencils-of-the-different-size--Stock-Vector.jpg"/>
          <p:cNvPicPr>
            <a:picLocks noChangeAspect="1"/>
          </p:cNvPicPr>
          <p:nvPr/>
        </p:nvPicPr>
        <p:blipFill>
          <a:blip r:embed="rId2" cstate="print"/>
          <a:srcRect l="4000" t="75334" r="6667" b="17999"/>
          <a:stretch>
            <a:fillRect/>
          </a:stretch>
        </p:blipFill>
        <p:spPr>
          <a:xfrm>
            <a:off x="0" y="0"/>
            <a:ext cx="5105400" cy="228600"/>
          </a:xfrm>
          <a:prstGeom prst="rect">
            <a:avLst/>
          </a:prstGeom>
        </p:spPr>
      </p:pic>
      <p:pic>
        <p:nvPicPr>
          <p:cNvPr id="22" name="Picture 21" descr="images.jpgtyui.jpg"/>
          <p:cNvPicPr>
            <a:picLocks noChangeAspect="1"/>
          </p:cNvPicPr>
          <p:nvPr/>
        </p:nvPicPr>
        <p:blipFill>
          <a:blip r:embed="rId3" cstate="print"/>
          <a:srcRect t="69901" b="14179"/>
          <a:stretch>
            <a:fillRect/>
          </a:stretch>
        </p:blipFill>
        <p:spPr>
          <a:xfrm rot="5400000">
            <a:off x="6267448" y="2838453"/>
            <a:ext cx="5524501" cy="228599"/>
          </a:xfrm>
          <a:prstGeom prst="rect">
            <a:avLst/>
          </a:prstGeom>
        </p:spPr>
      </p:pic>
      <p:pic>
        <p:nvPicPr>
          <p:cNvPr id="23" name="Picture 22" descr="images.jpgtyui.jpg"/>
          <p:cNvPicPr>
            <a:picLocks noChangeAspect="1"/>
          </p:cNvPicPr>
          <p:nvPr/>
        </p:nvPicPr>
        <p:blipFill>
          <a:blip r:embed="rId3" cstate="print"/>
          <a:srcRect t="69901" b="14179"/>
          <a:stretch>
            <a:fillRect/>
          </a:stretch>
        </p:blipFill>
        <p:spPr>
          <a:xfrm>
            <a:off x="228600" y="5524500"/>
            <a:ext cx="8915400" cy="190500"/>
          </a:xfrm>
          <a:prstGeom prst="rect">
            <a:avLst/>
          </a:prstGeom>
        </p:spPr>
      </p:pic>
      <p:sp>
        <p:nvSpPr>
          <p:cNvPr id="24" name="Rectangle 23"/>
          <p:cNvSpPr/>
          <p:nvPr/>
        </p:nvSpPr>
        <p:spPr>
          <a:xfrm>
            <a:off x="228600" y="190500"/>
            <a:ext cx="8686800" cy="5334000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 descr="2012-02-20-15-57-35-4f426d6fc6e4d-27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762500" y="571500"/>
            <a:ext cx="3238500" cy="2219325"/>
          </a:xfrm>
          <a:prstGeom prst="rect">
            <a:avLst/>
          </a:prstGeom>
          <a:ln w="88900" cap="sq" cmpd="thickThin">
            <a:solidFill>
              <a:srgbClr val="00B0F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11" name="TextBox 10"/>
          <p:cNvSpPr txBox="1"/>
          <p:nvPr/>
        </p:nvSpPr>
        <p:spPr>
          <a:xfrm>
            <a:off x="914400" y="926247"/>
            <a:ext cx="3352800" cy="940653"/>
          </a:xfrm>
          <a:prstGeom prst="horizontalScroll">
            <a:avLst/>
          </a:prstGeom>
          <a:noFill/>
          <a:ln w="3810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ln w="12700">
                  <a:solidFill>
                    <a:schemeClr val="tx1"/>
                  </a:solidFill>
                </a:ln>
                <a:latin typeface="Times New Roman" pitchFamily="18" charset="0"/>
                <a:cs typeface="Times New Roman" pitchFamily="18" charset="0"/>
              </a:rPr>
              <a:t>Home work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685800" y="3771900"/>
            <a:ext cx="7848600" cy="457200"/>
          </a:xfrm>
          <a:prstGeom prst="rect">
            <a:avLst/>
          </a:prstGeom>
          <a:noFill/>
        </p:spPr>
        <p:txBody>
          <a:bodyPr wrap="square" rtlCol="0">
            <a:prstTxWarp prst="textDoubleWave1">
              <a:avLst/>
            </a:prstTxWarp>
            <a:spAutoFit/>
          </a:bodyPr>
          <a:lstStyle/>
          <a:p>
            <a:r>
              <a:rPr lang="en-US" sz="2400" dirty="0" smtClean="0">
                <a:ln w="19050">
                  <a:solidFill>
                    <a:schemeClr val="tx1"/>
                  </a:solidFill>
                </a:ln>
                <a:blipFill>
                  <a:blip r:embed="rId5"/>
                  <a:tile tx="0" ty="0" sx="100000" sy="100000" flip="none" algn="tl"/>
                </a:blipFill>
                <a:latin typeface="Times New Roman" pitchFamily="18" charset="0"/>
                <a:cs typeface="Times New Roman" pitchFamily="18" charset="0"/>
              </a:rPr>
              <a:t>You will write five sentences about your holiday activity.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5057863-Multicolored-pencils-on-a-white-background-Pencils-of-the-different-size--Stock-Vector.jpg"/>
          <p:cNvPicPr>
            <a:picLocks noChangeAspect="1"/>
          </p:cNvPicPr>
          <p:nvPr/>
        </p:nvPicPr>
        <p:blipFill>
          <a:blip r:embed="rId2" cstate="print"/>
          <a:srcRect l="4000" t="75334" r="6667" b="17999"/>
          <a:stretch>
            <a:fillRect/>
          </a:stretch>
        </p:blipFill>
        <p:spPr>
          <a:xfrm rot="16200000">
            <a:off x="-2743200" y="2743200"/>
            <a:ext cx="5715000" cy="228600"/>
          </a:xfrm>
          <a:prstGeom prst="rect">
            <a:avLst/>
          </a:prstGeom>
        </p:spPr>
      </p:pic>
      <p:pic>
        <p:nvPicPr>
          <p:cNvPr id="3" name="Picture 2" descr="15057863-Multicolored-pencils-on-a-white-background-Pencils-of-the-different-size--Stock-Vector.jpg"/>
          <p:cNvPicPr>
            <a:picLocks noChangeAspect="1"/>
          </p:cNvPicPr>
          <p:nvPr/>
        </p:nvPicPr>
        <p:blipFill>
          <a:blip r:embed="rId2" cstate="print"/>
          <a:srcRect l="4000" t="75334" r="6667" b="17999"/>
          <a:stretch>
            <a:fillRect/>
          </a:stretch>
        </p:blipFill>
        <p:spPr>
          <a:xfrm>
            <a:off x="4038600" y="0"/>
            <a:ext cx="5105400" cy="228600"/>
          </a:xfrm>
          <a:prstGeom prst="rect">
            <a:avLst/>
          </a:prstGeom>
        </p:spPr>
      </p:pic>
      <p:pic>
        <p:nvPicPr>
          <p:cNvPr id="4" name="Picture 3" descr="15057863-Multicolored-pencils-on-a-white-background-Pencils-of-the-different-size--Stock-Vector.jpg"/>
          <p:cNvPicPr>
            <a:picLocks noChangeAspect="1"/>
          </p:cNvPicPr>
          <p:nvPr/>
        </p:nvPicPr>
        <p:blipFill>
          <a:blip r:embed="rId2" cstate="print"/>
          <a:srcRect l="4000" t="75334" r="6667" b="17999"/>
          <a:stretch>
            <a:fillRect/>
          </a:stretch>
        </p:blipFill>
        <p:spPr>
          <a:xfrm>
            <a:off x="0" y="0"/>
            <a:ext cx="5105400" cy="228600"/>
          </a:xfrm>
          <a:prstGeom prst="rect">
            <a:avLst/>
          </a:prstGeom>
        </p:spPr>
      </p:pic>
      <p:pic>
        <p:nvPicPr>
          <p:cNvPr id="5" name="Picture 4" descr="images.jpgtyui.jpg"/>
          <p:cNvPicPr>
            <a:picLocks noChangeAspect="1"/>
          </p:cNvPicPr>
          <p:nvPr/>
        </p:nvPicPr>
        <p:blipFill>
          <a:blip r:embed="rId3" cstate="print"/>
          <a:srcRect t="69901" b="14179"/>
          <a:stretch>
            <a:fillRect/>
          </a:stretch>
        </p:blipFill>
        <p:spPr>
          <a:xfrm rot="5400000">
            <a:off x="6267448" y="2838453"/>
            <a:ext cx="5524501" cy="228599"/>
          </a:xfrm>
          <a:prstGeom prst="rect">
            <a:avLst/>
          </a:prstGeom>
        </p:spPr>
      </p:pic>
      <p:pic>
        <p:nvPicPr>
          <p:cNvPr id="6" name="Picture 5" descr="images.jpgtyui.jpg"/>
          <p:cNvPicPr>
            <a:picLocks noChangeAspect="1"/>
          </p:cNvPicPr>
          <p:nvPr/>
        </p:nvPicPr>
        <p:blipFill>
          <a:blip r:embed="rId3" cstate="print"/>
          <a:srcRect t="69901" b="14179"/>
          <a:stretch>
            <a:fillRect/>
          </a:stretch>
        </p:blipFill>
        <p:spPr>
          <a:xfrm>
            <a:off x="228600" y="5524500"/>
            <a:ext cx="8915400" cy="190500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228600" y="190500"/>
            <a:ext cx="8686800" cy="5334000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 descr="15057863-Multicolored-pencils-on-a-white-background-Pencils-of-the-different-size--Stock-Vector.jpg"/>
          <p:cNvPicPr>
            <a:picLocks noChangeAspect="1"/>
          </p:cNvPicPr>
          <p:nvPr/>
        </p:nvPicPr>
        <p:blipFill>
          <a:blip r:embed="rId2" cstate="print"/>
          <a:srcRect l="3333" t="88667" r="3333" b="6000"/>
          <a:stretch>
            <a:fillRect/>
          </a:stretch>
        </p:blipFill>
        <p:spPr>
          <a:xfrm rot="5400000">
            <a:off x="6381750" y="2571750"/>
            <a:ext cx="5334000" cy="190500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3048000" y="647700"/>
            <a:ext cx="3429000" cy="599420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en-US" sz="2800" dirty="0" smtClean="0">
                <a:ln w="28575">
                  <a:solidFill>
                    <a:schemeClr val="tx1"/>
                  </a:solidFill>
                </a:ln>
                <a:latin typeface="Times New Roman" pitchFamily="18" charset="0"/>
                <a:cs typeface="Times New Roman" pitchFamily="18" charset="0"/>
              </a:rPr>
              <a:t>Presented by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3657600" y="2171700"/>
            <a:ext cx="4876800" cy="1938992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pPr algn="ctr"/>
            <a:r>
              <a:rPr lang="en-US" sz="2400" dirty="0" err="1" smtClean="0">
                <a:ln w="28575">
                  <a:solidFill>
                    <a:schemeClr val="tx1"/>
                  </a:solidFill>
                </a:ln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Ranadhir</a:t>
            </a:r>
            <a:r>
              <a:rPr lang="en-US" sz="2400" dirty="0" smtClean="0">
                <a:ln w="28575">
                  <a:solidFill>
                    <a:schemeClr val="tx1"/>
                  </a:solidFill>
                </a:ln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Das</a:t>
            </a:r>
          </a:p>
          <a:p>
            <a:pPr algn="ctr"/>
            <a:r>
              <a:rPr lang="en-US" sz="2000" dirty="0" smtClean="0">
                <a:ln w="28575">
                  <a:solidFill>
                    <a:schemeClr val="tx1"/>
                  </a:solidFill>
                </a:ln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Assistant teacher</a:t>
            </a:r>
          </a:p>
          <a:p>
            <a:pPr algn="ctr"/>
            <a:r>
              <a:rPr lang="en-US" sz="2400" dirty="0" err="1" smtClean="0">
                <a:ln w="28575">
                  <a:solidFill>
                    <a:schemeClr val="tx1"/>
                  </a:solidFill>
                </a:ln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Dokhin</a:t>
            </a:r>
            <a:r>
              <a:rPr lang="en-US" sz="2400" dirty="0" smtClean="0">
                <a:ln w="28575">
                  <a:solidFill>
                    <a:schemeClr val="tx1"/>
                  </a:solidFill>
                </a:ln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n w="28575">
                  <a:solidFill>
                    <a:schemeClr val="tx1"/>
                  </a:solidFill>
                </a:ln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sangor</a:t>
            </a:r>
            <a:r>
              <a:rPr lang="en-US" sz="2400" dirty="0" smtClean="0">
                <a:ln w="28575">
                  <a:solidFill>
                    <a:schemeClr val="tx1"/>
                  </a:solidFill>
                </a:ln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n w="28575">
                  <a:solidFill>
                    <a:schemeClr val="tx1"/>
                  </a:solidFill>
                </a:ln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govt</a:t>
            </a:r>
            <a:r>
              <a:rPr lang="en-US" sz="2400" dirty="0" smtClean="0">
                <a:ln w="28575">
                  <a:solidFill>
                    <a:schemeClr val="tx1"/>
                  </a:solidFill>
                </a:ln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primary school.</a:t>
            </a:r>
          </a:p>
          <a:p>
            <a:pPr algn="ctr"/>
            <a:r>
              <a:rPr lang="en-US" sz="2400" dirty="0" err="1" smtClean="0">
                <a:ln w="28575">
                  <a:solidFill>
                    <a:schemeClr val="tx1"/>
                  </a:solidFill>
                </a:ln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Baniyachang</a:t>
            </a:r>
            <a:r>
              <a:rPr lang="en-US" sz="2400" dirty="0" smtClean="0">
                <a:ln w="28575">
                  <a:solidFill>
                    <a:schemeClr val="tx1"/>
                  </a:solidFill>
                </a:ln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 smtClean="0">
                <a:ln w="28575">
                  <a:solidFill>
                    <a:schemeClr val="tx1"/>
                  </a:solidFill>
                </a:ln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Habigonj</a:t>
            </a:r>
            <a:r>
              <a:rPr lang="en-US" sz="2400" dirty="0" smtClean="0">
                <a:ln w="28575">
                  <a:solidFill>
                    <a:schemeClr val="tx1"/>
                  </a:solidFill>
                </a:ln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pic>
        <p:nvPicPr>
          <p:cNvPr id="16" name="Picture 15" descr="i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04800" y="723900"/>
            <a:ext cx="2362200" cy="289560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</p:spTree>
  </p:cSld>
  <p:clrMapOvr>
    <a:masterClrMapping/>
  </p:clrMapOvr>
  <p:transition>
    <p:plu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2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3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800" decel="100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800" decel="100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800" decel="100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800" decel="100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15057863-Multicolored-pencils-on-a-white-background-Pencils-of-the-different-size--Stock-Vector.jpg"/>
          <p:cNvPicPr>
            <a:picLocks noChangeAspect="1"/>
          </p:cNvPicPr>
          <p:nvPr/>
        </p:nvPicPr>
        <p:blipFill>
          <a:blip r:embed="rId2" cstate="print"/>
          <a:srcRect l="4000" t="75334" r="6667" b="17999"/>
          <a:stretch>
            <a:fillRect/>
          </a:stretch>
        </p:blipFill>
        <p:spPr>
          <a:xfrm rot="16200000">
            <a:off x="-2743200" y="2743200"/>
            <a:ext cx="5715000" cy="228600"/>
          </a:xfrm>
          <a:prstGeom prst="rect">
            <a:avLst/>
          </a:prstGeom>
        </p:spPr>
      </p:pic>
      <p:pic>
        <p:nvPicPr>
          <p:cNvPr id="8" name="Picture 7" descr="15057863-Multicolored-pencils-on-a-white-background-Pencils-of-the-different-size--Stock-Vector.jpg"/>
          <p:cNvPicPr>
            <a:picLocks noChangeAspect="1"/>
          </p:cNvPicPr>
          <p:nvPr/>
        </p:nvPicPr>
        <p:blipFill>
          <a:blip r:embed="rId2" cstate="print"/>
          <a:srcRect l="4000" t="75334" r="6667" b="17999"/>
          <a:stretch>
            <a:fillRect/>
          </a:stretch>
        </p:blipFill>
        <p:spPr>
          <a:xfrm>
            <a:off x="4038600" y="0"/>
            <a:ext cx="5105400" cy="228600"/>
          </a:xfrm>
          <a:prstGeom prst="rect">
            <a:avLst/>
          </a:prstGeom>
        </p:spPr>
      </p:pic>
      <p:pic>
        <p:nvPicPr>
          <p:cNvPr id="9" name="Picture 8" descr="15057863-Multicolored-pencils-on-a-white-background-Pencils-of-the-different-size--Stock-Vector.jpg"/>
          <p:cNvPicPr>
            <a:picLocks noChangeAspect="1"/>
          </p:cNvPicPr>
          <p:nvPr/>
        </p:nvPicPr>
        <p:blipFill>
          <a:blip r:embed="rId2" cstate="print"/>
          <a:srcRect l="4000" t="75334" r="6667" b="17999"/>
          <a:stretch>
            <a:fillRect/>
          </a:stretch>
        </p:blipFill>
        <p:spPr>
          <a:xfrm>
            <a:off x="0" y="0"/>
            <a:ext cx="5105400" cy="228600"/>
          </a:xfrm>
          <a:prstGeom prst="rect">
            <a:avLst/>
          </a:prstGeom>
        </p:spPr>
      </p:pic>
      <p:pic>
        <p:nvPicPr>
          <p:cNvPr id="22" name="Picture 21" descr="images.jpgtyui.jpg"/>
          <p:cNvPicPr>
            <a:picLocks noChangeAspect="1"/>
          </p:cNvPicPr>
          <p:nvPr/>
        </p:nvPicPr>
        <p:blipFill>
          <a:blip r:embed="rId3" cstate="print"/>
          <a:srcRect t="69901" b="14179"/>
          <a:stretch>
            <a:fillRect/>
          </a:stretch>
        </p:blipFill>
        <p:spPr>
          <a:xfrm rot="5400000">
            <a:off x="6267448" y="2838453"/>
            <a:ext cx="5524501" cy="228599"/>
          </a:xfrm>
          <a:prstGeom prst="rect">
            <a:avLst/>
          </a:prstGeom>
        </p:spPr>
      </p:pic>
      <p:pic>
        <p:nvPicPr>
          <p:cNvPr id="23" name="Picture 22" descr="images.jpgtyui.jpg"/>
          <p:cNvPicPr>
            <a:picLocks noChangeAspect="1"/>
          </p:cNvPicPr>
          <p:nvPr/>
        </p:nvPicPr>
        <p:blipFill>
          <a:blip r:embed="rId3" cstate="print"/>
          <a:srcRect t="69901" b="14179"/>
          <a:stretch>
            <a:fillRect/>
          </a:stretch>
        </p:blipFill>
        <p:spPr>
          <a:xfrm>
            <a:off x="228600" y="5524500"/>
            <a:ext cx="8915400" cy="190500"/>
          </a:xfrm>
          <a:prstGeom prst="rect">
            <a:avLst/>
          </a:prstGeom>
        </p:spPr>
      </p:pic>
      <p:sp>
        <p:nvSpPr>
          <p:cNvPr id="24" name="Rectangle 23"/>
          <p:cNvSpPr/>
          <p:nvPr/>
        </p:nvSpPr>
        <p:spPr>
          <a:xfrm>
            <a:off x="228600" y="190500"/>
            <a:ext cx="8686800" cy="5334000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 descr="bs4052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28601" y="164497"/>
            <a:ext cx="8686800" cy="5360003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838200" y="1267480"/>
            <a:ext cx="3505200" cy="675620"/>
          </a:xfrm>
          <a:prstGeom prst="rect">
            <a:avLst/>
          </a:prstGeom>
          <a:noFill/>
        </p:spPr>
        <p:txBody>
          <a:bodyPr wrap="square" rtlCol="0">
            <a:prstTxWarp prst="textWave2">
              <a:avLst/>
            </a:prstTxWarp>
            <a:spAutoFit/>
          </a:bodyPr>
          <a:lstStyle/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Thank you everybody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4191000" y="2705100"/>
            <a:ext cx="4495800" cy="370820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US" sz="2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See you again.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2057400" y="3695700"/>
            <a:ext cx="5638800" cy="751820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en-US" sz="28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Bye ---- Bye.</a:t>
            </a:r>
          </a:p>
        </p:txBody>
      </p:sp>
    </p:spTree>
  </p:cSld>
  <p:clrMapOvr>
    <a:masterClrMapping/>
  </p:clrMapOvr>
  <p:transition>
    <p:comb dir="vert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5057863-Multicolored-pencils-on-a-white-background-Pencils-of-the-different-size--Stock-Vector.jpg"/>
          <p:cNvPicPr>
            <a:picLocks noChangeAspect="1"/>
          </p:cNvPicPr>
          <p:nvPr/>
        </p:nvPicPr>
        <p:blipFill>
          <a:blip r:embed="rId2" cstate="print"/>
          <a:srcRect l="4000" t="75334" r="6667" b="17999"/>
          <a:stretch>
            <a:fillRect/>
          </a:stretch>
        </p:blipFill>
        <p:spPr>
          <a:xfrm rot="16200000">
            <a:off x="-2743200" y="2743200"/>
            <a:ext cx="5715000" cy="228600"/>
          </a:xfrm>
          <a:prstGeom prst="rect">
            <a:avLst/>
          </a:prstGeom>
        </p:spPr>
      </p:pic>
      <p:pic>
        <p:nvPicPr>
          <p:cNvPr id="3" name="Picture 2" descr="15057863-Multicolored-pencils-on-a-white-background-Pencils-of-the-different-size--Stock-Vector.jpg"/>
          <p:cNvPicPr>
            <a:picLocks noChangeAspect="1"/>
          </p:cNvPicPr>
          <p:nvPr/>
        </p:nvPicPr>
        <p:blipFill>
          <a:blip r:embed="rId2" cstate="print"/>
          <a:srcRect l="4000" t="75334" r="6667" b="17999"/>
          <a:stretch>
            <a:fillRect/>
          </a:stretch>
        </p:blipFill>
        <p:spPr>
          <a:xfrm>
            <a:off x="4038600" y="0"/>
            <a:ext cx="5105400" cy="228600"/>
          </a:xfrm>
          <a:prstGeom prst="rect">
            <a:avLst/>
          </a:prstGeom>
        </p:spPr>
      </p:pic>
      <p:pic>
        <p:nvPicPr>
          <p:cNvPr id="4" name="Picture 3" descr="15057863-Multicolored-pencils-on-a-white-background-Pencils-of-the-different-size--Stock-Vector.jpg"/>
          <p:cNvPicPr>
            <a:picLocks noChangeAspect="1"/>
          </p:cNvPicPr>
          <p:nvPr/>
        </p:nvPicPr>
        <p:blipFill>
          <a:blip r:embed="rId2" cstate="print"/>
          <a:srcRect l="4000" t="75334" r="6667" b="17999"/>
          <a:stretch>
            <a:fillRect/>
          </a:stretch>
        </p:blipFill>
        <p:spPr>
          <a:xfrm>
            <a:off x="0" y="0"/>
            <a:ext cx="5105400" cy="228600"/>
          </a:xfrm>
          <a:prstGeom prst="rect">
            <a:avLst/>
          </a:prstGeom>
        </p:spPr>
      </p:pic>
      <p:pic>
        <p:nvPicPr>
          <p:cNvPr id="5" name="Picture 4" descr="images.jpgtyui.jpg"/>
          <p:cNvPicPr>
            <a:picLocks noChangeAspect="1"/>
          </p:cNvPicPr>
          <p:nvPr/>
        </p:nvPicPr>
        <p:blipFill>
          <a:blip r:embed="rId3" cstate="print"/>
          <a:srcRect t="69901" b="14179"/>
          <a:stretch>
            <a:fillRect/>
          </a:stretch>
        </p:blipFill>
        <p:spPr>
          <a:xfrm rot="5400000">
            <a:off x="6267448" y="2838453"/>
            <a:ext cx="5524501" cy="228599"/>
          </a:xfrm>
          <a:prstGeom prst="rect">
            <a:avLst/>
          </a:prstGeom>
        </p:spPr>
      </p:pic>
      <p:pic>
        <p:nvPicPr>
          <p:cNvPr id="6" name="Picture 5" descr="images.jpgtyui.jpg"/>
          <p:cNvPicPr>
            <a:picLocks noChangeAspect="1"/>
          </p:cNvPicPr>
          <p:nvPr/>
        </p:nvPicPr>
        <p:blipFill>
          <a:blip r:embed="rId3" cstate="print"/>
          <a:srcRect t="69901" b="14179"/>
          <a:stretch>
            <a:fillRect/>
          </a:stretch>
        </p:blipFill>
        <p:spPr>
          <a:xfrm>
            <a:off x="228600" y="5524500"/>
            <a:ext cx="8915400" cy="190500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228600" y="190500"/>
            <a:ext cx="8686800" cy="5334000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 descr="15057863-Multicolored-pencils-on-a-white-background-Pencils-of-the-different-size--Stock-Vector.jpg"/>
          <p:cNvPicPr>
            <a:picLocks noChangeAspect="1"/>
          </p:cNvPicPr>
          <p:nvPr/>
        </p:nvPicPr>
        <p:blipFill>
          <a:blip r:embed="rId2" cstate="print"/>
          <a:srcRect l="3333" t="88667" r="3333" b="6000"/>
          <a:stretch>
            <a:fillRect/>
          </a:stretch>
        </p:blipFill>
        <p:spPr>
          <a:xfrm rot="5400000">
            <a:off x="6381750" y="2571750"/>
            <a:ext cx="5334000" cy="190500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3733800" y="1333500"/>
            <a:ext cx="5105400" cy="255454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algn="ctr"/>
            <a:r>
              <a:rPr lang="en-US" sz="3200" b="1" dirty="0" smtClean="0">
                <a:ln>
                  <a:prstDash val="solid"/>
                </a:ln>
                <a:solidFill>
                  <a:srgbClr val="002060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Class: Five</a:t>
            </a:r>
          </a:p>
          <a:p>
            <a:pPr algn="ctr"/>
            <a:r>
              <a:rPr lang="en-US" sz="3200" b="1" dirty="0" smtClean="0">
                <a:ln>
                  <a:prstDash val="solid"/>
                </a:ln>
                <a:solidFill>
                  <a:srgbClr val="002060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Subject: English</a:t>
            </a:r>
          </a:p>
          <a:p>
            <a:pPr algn="ctr"/>
            <a:r>
              <a:rPr lang="en-US" sz="3200" b="1" dirty="0" smtClean="0">
                <a:ln>
                  <a:prstDash val="solid"/>
                </a:ln>
                <a:solidFill>
                  <a:srgbClr val="002060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Unit: 21(It was a great day)</a:t>
            </a:r>
          </a:p>
          <a:p>
            <a:pPr algn="ctr"/>
            <a:r>
              <a:rPr lang="en-US" sz="3200" b="1" dirty="0" smtClean="0">
                <a:ln>
                  <a:prstDash val="solid"/>
                </a:ln>
                <a:solidFill>
                  <a:srgbClr val="002060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Lesson: Last -----our tents.</a:t>
            </a:r>
          </a:p>
          <a:p>
            <a:pPr algn="ctr"/>
            <a:r>
              <a:rPr lang="en-US" sz="3200" b="1" dirty="0" smtClean="0">
                <a:ln>
                  <a:prstDash val="solid"/>
                </a:ln>
                <a:solidFill>
                  <a:srgbClr val="002060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Time: 45 minute</a:t>
            </a:r>
          </a:p>
        </p:txBody>
      </p:sp>
      <p:pic>
        <p:nvPicPr>
          <p:cNvPr id="16" name="Picture 15" descr="Capturebm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3400" y="419100"/>
            <a:ext cx="3477111" cy="4648849"/>
          </a:xfrm>
          <a:prstGeom prst="rect">
            <a:avLst/>
          </a:prstGeom>
        </p:spPr>
      </p:pic>
    </p:spTree>
  </p:cSld>
  <p:clrMapOvr>
    <a:masterClrMapping/>
  </p:clrMapOvr>
  <p:transition>
    <p:checker dir="vert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15057863-Multicolored-pencils-on-a-white-background-Pencils-of-the-different-size--Stock-Vector.jpg"/>
          <p:cNvPicPr>
            <a:picLocks noChangeAspect="1"/>
          </p:cNvPicPr>
          <p:nvPr/>
        </p:nvPicPr>
        <p:blipFill>
          <a:blip r:embed="rId2" cstate="print"/>
          <a:srcRect l="4000" t="75334" r="6667" b="17999"/>
          <a:stretch>
            <a:fillRect/>
          </a:stretch>
        </p:blipFill>
        <p:spPr>
          <a:xfrm rot="16200000">
            <a:off x="-2743200" y="2743200"/>
            <a:ext cx="5715000" cy="228600"/>
          </a:xfrm>
          <a:prstGeom prst="rect">
            <a:avLst/>
          </a:prstGeom>
        </p:spPr>
      </p:pic>
      <p:pic>
        <p:nvPicPr>
          <p:cNvPr id="8" name="Picture 7" descr="15057863-Multicolored-pencils-on-a-white-background-Pencils-of-the-different-size--Stock-Vector.jpg"/>
          <p:cNvPicPr>
            <a:picLocks noChangeAspect="1"/>
          </p:cNvPicPr>
          <p:nvPr/>
        </p:nvPicPr>
        <p:blipFill>
          <a:blip r:embed="rId2" cstate="print"/>
          <a:srcRect l="4000" t="75334" r="6667" b="17999"/>
          <a:stretch>
            <a:fillRect/>
          </a:stretch>
        </p:blipFill>
        <p:spPr>
          <a:xfrm>
            <a:off x="4038600" y="0"/>
            <a:ext cx="5105400" cy="228600"/>
          </a:xfrm>
          <a:prstGeom prst="rect">
            <a:avLst/>
          </a:prstGeom>
        </p:spPr>
      </p:pic>
      <p:pic>
        <p:nvPicPr>
          <p:cNvPr id="9" name="Picture 8" descr="15057863-Multicolored-pencils-on-a-white-background-Pencils-of-the-different-size--Stock-Vector.jpg"/>
          <p:cNvPicPr>
            <a:picLocks noChangeAspect="1"/>
          </p:cNvPicPr>
          <p:nvPr/>
        </p:nvPicPr>
        <p:blipFill>
          <a:blip r:embed="rId2" cstate="print"/>
          <a:srcRect l="4000" t="75334" r="6667" b="17999"/>
          <a:stretch>
            <a:fillRect/>
          </a:stretch>
        </p:blipFill>
        <p:spPr>
          <a:xfrm>
            <a:off x="0" y="0"/>
            <a:ext cx="5105400" cy="228600"/>
          </a:xfrm>
          <a:prstGeom prst="rect">
            <a:avLst/>
          </a:prstGeom>
        </p:spPr>
      </p:pic>
      <p:pic>
        <p:nvPicPr>
          <p:cNvPr id="22" name="Picture 21" descr="images.jpgtyui.jpg"/>
          <p:cNvPicPr>
            <a:picLocks noChangeAspect="1"/>
          </p:cNvPicPr>
          <p:nvPr/>
        </p:nvPicPr>
        <p:blipFill>
          <a:blip r:embed="rId3" cstate="print"/>
          <a:srcRect t="69901" b="14179"/>
          <a:stretch>
            <a:fillRect/>
          </a:stretch>
        </p:blipFill>
        <p:spPr>
          <a:xfrm rot="5400000">
            <a:off x="6267448" y="2838453"/>
            <a:ext cx="5524501" cy="228599"/>
          </a:xfrm>
          <a:prstGeom prst="rect">
            <a:avLst/>
          </a:prstGeom>
        </p:spPr>
      </p:pic>
      <p:pic>
        <p:nvPicPr>
          <p:cNvPr id="23" name="Picture 22" descr="images.jpgtyui.jpg"/>
          <p:cNvPicPr>
            <a:picLocks noChangeAspect="1"/>
          </p:cNvPicPr>
          <p:nvPr/>
        </p:nvPicPr>
        <p:blipFill>
          <a:blip r:embed="rId3" cstate="print"/>
          <a:srcRect t="69901" b="14179"/>
          <a:stretch>
            <a:fillRect/>
          </a:stretch>
        </p:blipFill>
        <p:spPr>
          <a:xfrm>
            <a:off x="228600" y="5524500"/>
            <a:ext cx="8915400" cy="190500"/>
          </a:xfrm>
          <a:prstGeom prst="rect">
            <a:avLst/>
          </a:prstGeom>
        </p:spPr>
      </p:pic>
      <p:sp>
        <p:nvSpPr>
          <p:cNvPr id="24" name="Rectangle 23"/>
          <p:cNvSpPr/>
          <p:nvPr/>
        </p:nvSpPr>
        <p:spPr>
          <a:xfrm>
            <a:off x="228600" y="190500"/>
            <a:ext cx="8686800" cy="5334000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1371600" y="438150"/>
            <a:ext cx="6400800" cy="685800"/>
          </a:xfrm>
          <a:prstGeom prst="flowChartProcess">
            <a:avLst/>
          </a:prstGeom>
          <a:solidFill>
            <a:srgbClr val="92D050"/>
          </a:solidFill>
          <a:ln w="38100">
            <a:noFill/>
          </a:ln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en-US" sz="2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Learning outcomes</a:t>
            </a:r>
          </a:p>
        </p:txBody>
      </p:sp>
      <p:sp>
        <p:nvSpPr>
          <p:cNvPr id="11" name="Down Arrow 10"/>
          <p:cNvSpPr/>
          <p:nvPr/>
        </p:nvSpPr>
        <p:spPr>
          <a:xfrm>
            <a:off x="3962400" y="1123950"/>
            <a:ext cx="762000" cy="1047750"/>
          </a:xfrm>
          <a:prstGeom prst="downArrow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533400" y="3009900"/>
            <a:ext cx="8153400" cy="1676401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en-US" sz="2000" dirty="0" smtClean="0">
                <a:ln>
                  <a:solidFill>
                    <a:srgbClr val="002060"/>
                  </a:solidFill>
                </a:ln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1.3.1  recognize which words in a sentence are stressed.</a:t>
            </a:r>
          </a:p>
          <a:p>
            <a:r>
              <a:rPr lang="en-US" sz="2000" dirty="0" smtClean="0">
                <a:ln>
                  <a:solidFill>
                    <a:srgbClr val="002060"/>
                  </a:solidFill>
                </a:ln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3.3.1  understand questions about objects around them.</a:t>
            </a:r>
          </a:p>
          <a:p>
            <a:r>
              <a:rPr lang="en-US" sz="2000" dirty="0" smtClean="0">
                <a:ln>
                  <a:solidFill>
                    <a:srgbClr val="002060"/>
                  </a:solidFill>
                </a:ln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1.1.1  say words, phrases sentences with proper sounds and stress.</a:t>
            </a:r>
          </a:p>
          <a:p>
            <a:r>
              <a:rPr lang="en-US" sz="2000" dirty="0" smtClean="0">
                <a:ln>
                  <a:solidFill>
                    <a:srgbClr val="002060"/>
                  </a:solidFill>
                </a:ln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1.5.1  read words, phrases and sentences in the </a:t>
            </a:r>
            <a:r>
              <a:rPr lang="en-US" sz="2000" dirty="0" err="1" smtClean="0">
                <a:ln>
                  <a:solidFill>
                    <a:srgbClr val="002060"/>
                  </a:solidFill>
                </a:ln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tex</a:t>
            </a:r>
            <a:r>
              <a:rPr lang="en-US" sz="2000" dirty="0" smtClean="0">
                <a:ln>
                  <a:solidFill>
                    <a:srgbClr val="002060"/>
                  </a:solidFill>
                </a:ln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with </a:t>
            </a:r>
            <a:r>
              <a:rPr lang="en-US" sz="2000" dirty="0" err="1" smtClean="0">
                <a:ln>
                  <a:solidFill>
                    <a:srgbClr val="002060"/>
                  </a:solidFill>
                </a:ln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pronunciation,stress</a:t>
            </a:r>
            <a:r>
              <a:rPr lang="en-US" sz="2000" dirty="0" smtClean="0">
                <a:ln>
                  <a:solidFill>
                    <a:srgbClr val="002060"/>
                  </a:solidFill>
                </a:ln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and intonation.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609600" y="2171700"/>
            <a:ext cx="7467600" cy="370820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en-US" sz="2800" b="1" dirty="0" smtClean="0">
                <a:ln w="18000">
                  <a:solidFill>
                    <a:srgbClr val="7030A0"/>
                  </a:solidFill>
                  <a:prstDash val="solid"/>
                  <a:miter lim="800000"/>
                </a:ln>
                <a:solidFill>
                  <a:schemeClr val="tx2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By end of the lesson student will be able ------</a:t>
            </a:r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15057863-Multicolored-pencils-on-a-white-background-Pencils-of-the-different-size--Stock-Vector.jpg"/>
          <p:cNvPicPr>
            <a:picLocks noChangeAspect="1"/>
          </p:cNvPicPr>
          <p:nvPr/>
        </p:nvPicPr>
        <p:blipFill>
          <a:blip r:embed="rId2" cstate="print"/>
          <a:srcRect l="4000" t="75334" r="6667" b="17999"/>
          <a:stretch>
            <a:fillRect/>
          </a:stretch>
        </p:blipFill>
        <p:spPr>
          <a:xfrm rot="16200000">
            <a:off x="-2743200" y="2743200"/>
            <a:ext cx="5715000" cy="228600"/>
          </a:xfrm>
          <a:prstGeom prst="rect">
            <a:avLst/>
          </a:prstGeom>
        </p:spPr>
      </p:pic>
      <p:pic>
        <p:nvPicPr>
          <p:cNvPr id="8" name="Picture 7" descr="15057863-Multicolored-pencils-on-a-white-background-Pencils-of-the-different-size--Stock-Vector.jpg"/>
          <p:cNvPicPr>
            <a:picLocks noChangeAspect="1"/>
          </p:cNvPicPr>
          <p:nvPr/>
        </p:nvPicPr>
        <p:blipFill>
          <a:blip r:embed="rId2" cstate="print"/>
          <a:srcRect l="4000" t="75334" r="6667" b="17999"/>
          <a:stretch>
            <a:fillRect/>
          </a:stretch>
        </p:blipFill>
        <p:spPr>
          <a:xfrm>
            <a:off x="4038600" y="0"/>
            <a:ext cx="5105400" cy="228600"/>
          </a:xfrm>
          <a:prstGeom prst="rect">
            <a:avLst/>
          </a:prstGeom>
        </p:spPr>
      </p:pic>
      <p:pic>
        <p:nvPicPr>
          <p:cNvPr id="9" name="Picture 8" descr="15057863-Multicolored-pencils-on-a-white-background-Pencils-of-the-different-size--Stock-Vector.jpg"/>
          <p:cNvPicPr>
            <a:picLocks noChangeAspect="1"/>
          </p:cNvPicPr>
          <p:nvPr/>
        </p:nvPicPr>
        <p:blipFill>
          <a:blip r:embed="rId2" cstate="print"/>
          <a:srcRect l="4000" t="75334" r="6667" b="17999"/>
          <a:stretch>
            <a:fillRect/>
          </a:stretch>
        </p:blipFill>
        <p:spPr>
          <a:xfrm>
            <a:off x="0" y="0"/>
            <a:ext cx="5105400" cy="228600"/>
          </a:xfrm>
          <a:prstGeom prst="rect">
            <a:avLst/>
          </a:prstGeom>
        </p:spPr>
      </p:pic>
      <p:pic>
        <p:nvPicPr>
          <p:cNvPr id="22" name="Picture 21" descr="images.jpgtyui.jpg"/>
          <p:cNvPicPr>
            <a:picLocks noChangeAspect="1"/>
          </p:cNvPicPr>
          <p:nvPr/>
        </p:nvPicPr>
        <p:blipFill>
          <a:blip r:embed="rId3" cstate="print"/>
          <a:srcRect t="69901" b="14179"/>
          <a:stretch>
            <a:fillRect/>
          </a:stretch>
        </p:blipFill>
        <p:spPr>
          <a:xfrm rot="5400000">
            <a:off x="6267448" y="2838453"/>
            <a:ext cx="5524501" cy="228599"/>
          </a:xfrm>
          <a:prstGeom prst="rect">
            <a:avLst/>
          </a:prstGeom>
        </p:spPr>
      </p:pic>
      <p:pic>
        <p:nvPicPr>
          <p:cNvPr id="23" name="Picture 22" descr="images.jpgtyui.jpg"/>
          <p:cNvPicPr>
            <a:picLocks noChangeAspect="1"/>
          </p:cNvPicPr>
          <p:nvPr/>
        </p:nvPicPr>
        <p:blipFill>
          <a:blip r:embed="rId3" cstate="print"/>
          <a:srcRect t="69901" b="14179"/>
          <a:stretch>
            <a:fillRect/>
          </a:stretch>
        </p:blipFill>
        <p:spPr>
          <a:xfrm>
            <a:off x="228600" y="5524500"/>
            <a:ext cx="8915400" cy="190500"/>
          </a:xfrm>
          <a:prstGeom prst="rect">
            <a:avLst/>
          </a:prstGeom>
        </p:spPr>
      </p:pic>
      <p:sp>
        <p:nvSpPr>
          <p:cNvPr id="24" name="Rectangle 23"/>
          <p:cNvSpPr/>
          <p:nvPr/>
        </p:nvSpPr>
        <p:spPr>
          <a:xfrm>
            <a:off x="228600" y="190500"/>
            <a:ext cx="8686800" cy="5334000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 descr="images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990600" y="800100"/>
            <a:ext cx="3962400" cy="3962400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5638800" y="1405235"/>
            <a:ext cx="2819400" cy="309265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What’s this?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5334000" y="2857500"/>
            <a:ext cx="3352800" cy="309265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It’s a cub sign.</a:t>
            </a:r>
          </a:p>
        </p:txBody>
      </p:sp>
      <p:pic>
        <p:nvPicPr>
          <p:cNvPr id="15" name="Picture 14" descr="dsc02913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57200" y="266700"/>
            <a:ext cx="8229600" cy="3657600"/>
          </a:xfrm>
          <a:prstGeom prst="rect">
            <a:avLst/>
          </a:prstGeom>
          <a:ln w="38100" cap="sq">
            <a:solidFill>
              <a:srgbClr val="00B05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6" name="TextBox 15"/>
          <p:cNvSpPr txBox="1"/>
          <p:nvPr/>
        </p:nvSpPr>
        <p:spPr>
          <a:xfrm>
            <a:off x="3048000" y="190500"/>
            <a:ext cx="2590800" cy="40011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cub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camporee</a:t>
            </a:r>
            <a:endParaRPr lang="en-US" sz="20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2209800" y="4000500"/>
            <a:ext cx="4191000" cy="304800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en-US" sz="2400" dirty="0" smtClean="0">
                <a:ln w="12700">
                  <a:solidFill>
                    <a:schemeClr val="tx1"/>
                  </a:solidFill>
                </a:ln>
                <a:latin typeface="Times New Roman" pitchFamily="18" charset="0"/>
                <a:cs typeface="Times New Roman" pitchFamily="18" charset="0"/>
              </a:rPr>
              <a:t>What can you see in the picture?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304800" y="4541103"/>
            <a:ext cx="8534400" cy="678597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en-US" sz="2400" dirty="0" smtClean="0">
                <a:ln w="12700">
                  <a:solidFill>
                    <a:schemeClr val="tx1"/>
                  </a:solidFill>
                </a:ln>
                <a:latin typeface="Times New Roman" pitchFamily="18" charset="0"/>
                <a:cs typeface="Times New Roman" pitchFamily="18" charset="0"/>
              </a:rPr>
              <a:t>Last January I went to a cub </a:t>
            </a:r>
            <a:r>
              <a:rPr lang="en-US" sz="2400" dirty="0" err="1" smtClean="0">
                <a:ln w="12700">
                  <a:solidFill>
                    <a:schemeClr val="tx1"/>
                  </a:solidFill>
                </a:ln>
                <a:latin typeface="Times New Roman" pitchFamily="18" charset="0"/>
                <a:cs typeface="Times New Roman" pitchFamily="18" charset="0"/>
              </a:rPr>
              <a:t>camporree</a:t>
            </a:r>
            <a:r>
              <a:rPr lang="en-US" sz="2400" dirty="0" smtClean="0">
                <a:ln w="12700">
                  <a:solidFill>
                    <a:schemeClr val="tx1"/>
                  </a:solidFill>
                </a:ln>
                <a:latin typeface="Times New Roman" pitchFamily="18" charset="0"/>
                <a:cs typeface="Times New Roman" pitchFamily="18" charset="0"/>
              </a:rPr>
              <a:t>. It was my first visit to a cub </a:t>
            </a:r>
            <a:r>
              <a:rPr lang="en-US" sz="2400" dirty="0" err="1" smtClean="0">
                <a:ln w="12700">
                  <a:solidFill>
                    <a:schemeClr val="tx1"/>
                  </a:solidFill>
                </a:ln>
                <a:latin typeface="Times New Roman" pitchFamily="18" charset="0"/>
                <a:cs typeface="Times New Roman" pitchFamily="18" charset="0"/>
              </a:rPr>
              <a:t>camporee</a:t>
            </a:r>
            <a:r>
              <a:rPr lang="en-US" sz="2400" dirty="0" smtClean="0">
                <a:ln w="12700">
                  <a:solidFill>
                    <a:schemeClr val="tx1"/>
                  </a:solidFill>
                </a:ln>
                <a:latin typeface="Times New Roman" pitchFamily="18" charset="0"/>
                <a:cs typeface="Times New Roman" pitchFamily="18" charset="0"/>
              </a:rPr>
              <a:t> and it was my first time away from home.</a:t>
            </a:r>
          </a:p>
        </p:txBody>
      </p:sp>
      <p:sp>
        <p:nvSpPr>
          <p:cNvPr id="20" name="Down Arrow 19"/>
          <p:cNvSpPr/>
          <p:nvPr/>
        </p:nvSpPr>
        <p:spPr>
          <a:xfrm rot="2262915">
            <a:off x="7118864" y="2962308"/>
            <a:ext cx="381000" cy="1752600"/>
          </a:xfrm>
          <a:prstGeom prst="downArrow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5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xit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2" presetClass="exit" presetSubtype="9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9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2" presetClass="exit" presetSubtype="9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3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40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2" grpId="1"/>
      <p:bldP spid="13" grpId="0"/>
      <p:bldP spid="13" grpId="1"/>
      <p:bldP spid="16" grpId="0" animBg="1"/>
      <p:bldP spid="17" grpId="0"/>
      <p:bldP spid="18" grpId="0" animBg="1"/>
      <p:bldP spid="20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15057863-Multicolored-pencils-on-a-white-background-Pencils-of-the-different-size--Stock-Vector.jpg"/>
          <p:cNvPicPr>
            <a:picLocks noChangeAspect="1"/>
          </p:cNvPicPr>
          <p:nvPr/>
        </p:nvPicPr>
        <p:blipFill>
          <a:blip r:embed="rId2" cstate="print"/>
          <a:srcRect l="4000" t="75334" r="6667" b="17999"/>
          <a:stretch>
            <a:fillRect/>
          </a:stretch>
        </p:blipFill>
        <p:spPr>
          <a:xfrm rot="16200000">
            <a:off x="-2743200" y="2743200"/>
            <a:ext cx="5715000" cy="228600"/>
          </a:xfrm>
          <a:prstGeom prst="rect">
            <a:avLst/>
          </a:prstGeom>
        </p:spPr>
      </p:pic>
      <p:pic>
        <p:nvPicPr>
          <p:cNvPr id="8" name="Picture 7" descr="15057863-Multicolored-pencils-on-a-white-background-Pencils-of-the-different-size--Stock-Vector.jpg"/>
          <p:cNvPicPr>
            <a:picLocks noChangeAspect="1"/>
          </p:cNvPicPr>
          <p:nvPr/>
        </p:nvPicPr>
        <p:blipFill>
          <a:blip r:embed="rId2" cstate="print"/>
          <a:srcRect l="4000" t="75334" r="6667" b="17999"/>
          <a:stretch>
            <a:fillRect/>
          </a:stretch>
        </p:blipFill>
        <p:spPr>
          <a:xfrm>
            <a:off x="4038600" y="0"/>
            <a:ext cx="5105400" cy="228600"/>
          </a:xfrm>
          <a:prstGeom prst="rect">
            <a:avLst/>
          </a:prstGeom>
        </p:spPr>
      </p:pic>
      <p:pic>
        <p:nvPicPr>
          <p:cNvPr id="9" name="Picture 8" descr="15057863-Multicolored-pencils-on-a-white-background-Pencils-of-the-different-size--Stock-Vector.jpg"/>
          <p:cNvPicPr>
            <a:picLocks noChangeAspect="1"/>
          </p:cNvPicPr>
          <p:nvPr/>
        </p:nvPicPr>
        <p:blipFill>
          <a:blip r:embed="rId2" cstate="print"/>
          <a:srcRect l="4000" t="75334" r="6667" b="17999"/>
          <a:stretch>
            <a:fillRect/>
          </a:stretch>
        </p:blipFill>
        <p:spPr>
          <a:xfrm>
            <a:off x="0" y="0"/>
            <a:ext cx="5105400" cy="228600"/>
          </a:xfrm>
          <a:prstGeom prst="rect">
            <a:avLst/>
          </a:prstGeom>
        </p:spPr>
      </p:pic>
      <p:pic>
        <p:nvPicPr>
          <p:cNvPr id="22" name="Picture 21" descr="images.jpgtyui.jpg"/>
          <p:cNvPicPr>
            <a:picLocks noChangeAspect="1"/>
          </p:cNvPicPr>
          <p:nvPr/>
        </p:nvPicPr>
        <p:blipFill>
          <a:blip r:embed="rId3" cstate="print"/>
          <a:srcRect t="69901" b="14179"/>
          <a:stretch>
            <a:fillRect/>
          </a:stretch>
        </p:blipFill>
        <p:spPr>
          <a:xfrm rot="5400000">
            <a:off x="6267448" y="2838453"/>
            <a:ext cx="5524501" cy="228599"/>
          </a:xfrm>
          <a:prstGeom prst="rect">
            <a:avLst/>
          </a:prstGeom>
        </p:spPr>
      </p:pic>
      <p:pic>
        <p:nvPicPr>
          <p:cNvPr id="23" name="Picture 22" descr="images.jpgtyui.jpg"/>
          <p:cNvPicPr>
            <a:picLocks noChangeAspect="1"/>
          </p:cNvPicPr>
          <p:nvPr/>
        </p:nvPicPr>
        <p:blipFill>
          <a:blip r:embed="rId3" cstate="print"/>
          <a:srcRect t="69901" b="14179"/>
          <a:stretch>
            <a:fillRect/>
          </a:stretch>
        </p:blipFill>
        <p:spPr>
          <a:xfrm>
            <a:off x="228600" y="5524500"/>
            <a:ext cx="8915400" cy="190500"/>
          </a:xfrm>
          <a:prstGeom prst="rect">
            <a:avLst/>
          </a:prstGeom>
        </p:spPr>
      </p:pic>
      <p:sp>
        <p:nvSpPr>
          <p:cNvPr id="24" name="Rectangle 23"/>
          <p:cNvSpPr/>
          <p:nvPr/>
        </p:nvSpPr>
        <p:spPr>
          <a:xfrm>
            <a:off x="228600" y="190500"/>
            <a:ext cx="8686800" cy="5334000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 descr="full_319482688_1437808278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143000" y="419100"/>
            <a:ext cx="6867525" cy="3733800"/>
          </a:xfrm>
          <a:prstGeom prst="rect">
            <a:avLst/>
          </a:prstGeom>
          <a:ln w="88900" cap="sq" cmpd="thickThin">
            <a:solidFill>
              <a:srgbClr val="92D05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11" name="TextBox 10"/>
          <p:cNvSpPr txBox="1"/>
          <p:nvPr/>
        </p:nvSpPr>
        <p:spPr>
          <a:xfrm>
            <a:off x="2362200" y="4300835"/>
            <a:ext cx="3733800" cy="309265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pPr algn="ctr"/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Do you know the place?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371600" y="495300"/>
            <a:ext cx="1981200" cy="309265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en-US" sz="2400" dirty="0" err="1" smtClean="0">
                <a:ln w="28575">
                  <a:solidFill>
                    <a:schemeClr val="tx1"/>
                  </a:solidFill>
                </a:ln>
                <a:latin typeface="Times New Roman" pitchFamily="18" charset="0"/>
                <a:cs typeface="Times New Roman" pitchFamily="18" charset="0"/>
              </a:rPr>
              <a:t>Sreemangal</a:t>
            </a:r>
            <a:endParaRPr lang="en-US" sz="2400" dirty="0" smtClean="0">
              <a:ln w="28575">
                <a:solidFill>
                  <a:schemeClr val="tx1"/>
                </a:solidFill>
              </a:ln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371600" y="4762500"/>
            <a:ext cx="6477000" cy="304800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en-US" sz="2400" dirty="0" smtClean="0">
                <a:ln w="12700">
                  <a:solidFill>
                    <a:schemeClr val="tx1"/>
                  </a:solidFill>
                </a:ln>
                <a:latin typeface="Times New Roman" pitchFamily="18" charset="0"/>
                <a:cs typeface="Times New Roman" pitchFamily="18" charset="0"/>
              </a:rPr>
              <a:t>The cub </a:t>
            </a:r>
            <a:r>
              <a:rPr lang="en-US" sz="2400" dirty="0" err="1" smtClean="0">
                <a:ln w="12700">
                  <a:solidFill>
                    <a:schemeClr val="tx1"/>
                  </a:solidFill>
                </a:ln>
                <a:latin typeface="Times New Roman" pitchFamily="18" charset="0"/>
                <a:cs typeface="Times New Roman" pitchFamily="18" charset="0"/>
              </a:rPr>
              <a:t>camporee</a:t>
            </a:r>
            <a:r>
              <a:rPr lang="en-US" sz="2400" dirty="0" smtClean="0">
                <a:ln w="12700">
                  <a:solidFill>
                    <a:schemeClr val="tx1"/>
                  </a:solidFill>
                </a:ln>
                <a:latin typeface="Times New Roman" pitchFamily="18" charset="0"/>
                <a:cs typeface="Times New Roman" pitchFamily="18" charset="0"/>
              </a:rPr>
              <a:t> took place in </a:t>
            </a:r>
            <a:r>
              <a:rPr lang="en-US" sz="2400" dirty="0" err="1" smtClean="0">
                <a:ln w="12700">
                  <a:solidFill>
                    <a:schemeClr val="tx1"/>
                  </a:solidFill>
                </a:ln>
                <a:latin typeface="Times New Roman" pitchFamily="18" charset="0"/>
                <a:cs typeface="Times New Roman" pitchFamily="18" charset="0"/>
              </a:rPr>
              <a:t>Sreemangal</a:t>
            </a:r>
            <a:r>
              <a:rPr lang="en-US" sz="2400" dirty="0" smtClean="0">
                <a:ln w="12700">
                  <a:solidFill>
                    <a:schemeClr val="tx1"/>
                  </a:solidFill>
                </a:ln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9" dur="80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0" dur="80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1" dur="80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1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15057863-Multicolored-pencils-on-a-white-background-Pencils-of-the-different-size--Stock-Vector.jpg"/>
          <p:cNvPicPr>
            <a:picLocks noChangeAspect="1"/>
          </p:cNvPicPr>
          <p:nvPr/>
        </p:nvPicPr>
        <p:blipFill>
          <a:blip r:embed="rId2" cstate="print"/>
          <a:srcRect l="4000" t="75334" r="6667" b="17999"/>
          <a:stretch>
            <a:fillRect/>
          </a:stretch>
        </p:blipFill>
        <p:spPr>
          <a:xfrm rot="16200000">
            <a:off x="-2743200" y="2743200"/>
            <a:ext cx="5715000" cy="228600"/>
          </a:xfrm>
          <a:prstGeom prst="rect">
            <a:avLst/>
          </a:prstGeom>
        </p:spPr>
      </p:pic>
      <p:pic>
        <p:nvPicPr>
          <p:cNvPr id="8" name="Picture 7" descr="15057863-Multicolored-pencils-on-a-white-background-Pencils-of-the-different-size--Stock-Vector.jpg"/>
          <p:cNvPicPr>
            <a:picLocks noChangeAspect="1"/>
          </p:cNvPicPr>
          <p:nvPr/>
        </p:nvPicPr>
        <p:blipFill>
          <a:blip r:embed="rId2" cstate="print"/>
          <a:srcRect l="4000" t="75334" r="6667" b="17999"/>
          <a:stretch>
            <a:fillRect/>
          </a:stretch>
        </p:blipFill>
        <p:spPr>
          <a:xfrm>
            <a:off x="4038600" y="0"/>
            <a:ext cx="5105400" cy="228600"/>
          </a:xfrm>
          <a:prstGeom prst="rect">
            <a:avLst/>
          </a:prstGeom>
        </p:spPr>
      </p:pic>
      <p:pic>
        <p:nvPicPr>
          <p:cNvPr id="9" name="Picture 8" descr="15057863-Multicolored-pencils-on-a-white-background-Pencils-of-the-different-size--Stock-Vector.jpg"/>
          <p:cNvPicPr>
            <a:picLocks noChangeAspect="1"/>
          </p:cNvPicPr>
          <p:nvPr/>
        </p:nvPicPr>
        <p:blipFill>
          <a:blip r:embed="rId2" cstate="print"/>
          <a:srcRect l="4000" t="75334" r="6667" b="17999"/>
          <a:stretch>
            <a:fillRect/>
          </a:stretch>
        </p:blipFill>
        <p:spPr>
          <a:xfrm>
            <a:off x="0" y="0"/>
            <a:ext cx="5105400" cy="228600"/>
          </a:xfrm>
          <a:prstGeom prst="rect">
            <a:avLst/>
          </a:prstGeom>
        </p:spPr>
      </p:pic>
      <p:pic>
        <p:nvPicPr>
          <p:cNvPr id="22" name="Picture 21" descr="images.jpgtyui.jpg"/>
          <p:cNvPicPr>
            <a:picLocks noChangeAspect="1"/>
          </p:cNvPicPr>
          <p:nvPr/>
        </p:nvPicPr>
        <p:blipFill>
          <a:blip r:embed="rId3" cstate="print"/>
          <a:srcRect t="69901" b="14179"/>
          <a:stretch>
            <a:fillRect/>
          </a:stretch>
        </p:blipFill>
        <p:spPr>
          <a:xfrm rot="5400000">
            <a:off x="6267448" y="2838453"/>
            <a:ext cx="5524501" cy="228599"/>
          </a:xfrm>
          <a:prstGeom prst="rect">
            <a:avLst/>
          </a:prstGeom>
        </p:spPr>
      </p:pic>
      <p:pic>
        <p:nvPicPr>
          <p:cNvPr id="23" name="Picture 22" descr="images.jpgtyui.jpg"/>
          <p:cNvPicPr>
            <a:picLocks noChangeAspect="1"/>
          </p:cNvPicPr>
          <p:nvPr/>
        </p:nvPicPr>
        <p:blipFill>
          <a:blip r:embed="rId3" cstate="print"/>
          <a:srcRect t="69901" b="14179"/>
          <a:stretch>
            <a:fillRect/>
          </a:stretch>
        </p:blipFill>
        <p:spPr>
          <a:xfrm>
            <a:off x="228600" y="5524500"/>
            <a:ext cx="8915400" cy="190500"/>
          </a:xfrm>
          <a:prstGeom prst="rect">
            <a:avLst/>
          </a:prstGeom>
        </p:spPr>
      </p:pic>
      <p:sp>
        <p:nvSpPr>
          <p:cNvPr id="24" name="Rectangle 23"/>
          <p:cNvSpPr/>
          <p:nvPr/>
        </p:nvSpPr>
        <p:spPr>
          <a:xfrm>
            <a:off x="304800" y="190500"/>
            <a:ext cx="8686800" cy="5334000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12" descr="0609f181dd4e7e3abfe448f9ea4462e6-56d3d2fe2a0a2.jpg"/>
          <p:cNvPicPr>
            <a:picLocks noChangeAspect="1"/>
          </p:cNvPicPr>
          <p:nvPr/>
        </p:nvPicPr>
        <p:blipFill>
          <a:blip r:embed="rId4" cstate="print"/>
          <a:srcRect r="235"/>
          <a:stretch>
            <a:fillRect/>
          </a:stretch>
        </p:blipFill>
        <p:spPr>
          <a:xfrm>
            <a:off x="1143000" y="342900"/>
            <a:ext cx="6781800" cy="3830757"/>
          </a:xfrm>
          <a:prstGeom prst="rect">
            <a:avLst/>
          </a:prstGeom>
          <a:ln w="88900" cap="sq" cmpd="thickThin">
            <a:solidFill>
              <a:srgbClr val="00B0F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14" name="TextBox 13"/>
          <p:cNvSpPr txBox="1"/>
          <p:nvPr/>
        </p:nvSpPr>
        <p:spPr>
          <a:xfrm>
            <a:off x="3581400" y="419100"/>
            <a:ext cx="2362200" cy="46166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Dhaka to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Sylhet</a:t>
            </a:r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57200" y="4610100"/>
            <a:ext cx="8153400" cy="309265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pPr algn="ctr"/>
            <a:r>
              <a:rPr lang="en-US" sz="2400" dirty="0" smtClean="0">
                <a:ln w="19050">
                  <a:solidFill>
                    <a:schemeClr val="tx1"/>
                  </a:solidFill>
                </a:ln>
                <a:latin typeface="Times New Roman" pitchFamily="18" charset="0"/>
                <a:cs typeface="Times New Roman" pitchFamily="18" charset="0"/>
              </a:rPr>
              <a:t>To get there, we first travelled from Dhaka to </a:t>
            </a:r>
            <a:r>
              <a:rPr lang="en-US" sz="2400" dirty="0" err="1" smtClean="0">
                <a:ln w="19050">
                  <a:solidFill>
                    <a:schemeClr val="tx1"/>
                  </a:solidFill>
                </a:ln>
                <a:latin typeface="Times New Roman" pitchFamily="18" charset="0"/>
                <a:cs typeface="Times New Roman" pitchFamily="18" charset="0"/>
              </a:rPr>
              <a:t>Sylhet</a:t>
            </a:r>
            <a:r>
              <a:rPr lang="en-US" sz="2400" dirty="0" smtClean="0">
                <a:ln w="19050">
                  <a:solidFill>
                    <a:schemeClr val="tx1"/>
                  </a:solidFill>
                </a:ln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10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15057863-Multicolored-pencils-on-a-white-background-Pencils-of-the-different-size--Stock-Vector.jpg"/>
          <p:cNvPicPr>
            <a:picLocks noChangeAspect="1"/>
          </p:cNvPicPr>
          <p:nvPr/>
        </p:nvPicPr>
        <p:blipFill>
          <a:blip r:embed="rId2" cstate="print"/>
          <a:srcRect l="4000" t="75334" r="6667" b="17999"/>
          <a:stretch>
            <a:fillRect/>
          </a:stretch>
        </p:blipFill>
        <p:spPr>
          <a:xfrm rot="16200000">
            <a:off x="-2743200" y="2743200"/>
            <a:ext cx="5715000" cy="228600"/>
          </a:xfrm>
          <a:prstGeom prst="rect">
            <a:avLst/>
          </a:prstGeom>
        </p:spPr>
      </p:pic>
      <p:pic>
        <p:nvPicPr>
          <p:cNvPr id="8" name="Picture 7" descr="15057863-Multicolored-pencils-on-a-white-background-Pencils-of-the-different-size--Stock-Vector.jpg"/>
          <p:cNvPicPr>
            <a:picLocks noChangeAspect="1"/>
          </p:cNvPicPr>
          <p:nvPr/>
        </p:nvPicPr>
        <p:blipFill>
          <a:blip r:embed="rId2" cstate="print"/>
          <a:srcRect l="4000" t="75334" r="6667" b="17999"/>
          <a:stretch>
            <a:fillRect/>
          </a:stretch>
        </p:blipFill>
        <p:spPr>
          <a:xfrm>
            <a:off x="4038600" y="0"/>
            <a:ext cx="5105400" cy="228600"/>
          </a:xfrm>
          <a:prstGeom prst="rect">
            <a:avLst/>
          </a:prstGeom>
        </p:spPr>
      </p:pic>
      <p:pic>
        <p:nvPicPr>
          <p:cNvPr id="9" name="Picture 8" descr="15057863-Multicolored-pencils-on-a-white-background-Pencils-of-the-different-size--Stock-Vector.jpg"/>
          <p:cNvPicPr>
            <a:picLocks noChangeAspect="1"/>
          </p:cNvPicPr>
          <p:nvPr/>
        </p:nvPicPr>
        <p:blipFill>
          <a:blip r:embed="rId2" cstate="print"/>
          <a:srcRect l="4000" t="75334" r="6667" b="17999"/>
          <a:stretch>
            <a:fillRect/>
          </a:stretch>
        </p:blipFill>
        <p:spPr>
          <a:xfrm>
            <a:off x="0" y="0"/>
            <a:ext cx="5105400" cy="228600"/>
          </a:xfrm>
          <a:prstGeom prst="rect">
            <a:avLst/>
          </a:prstGeom>
        </p:spPr>
      </p:pic>
      <p:pic>
        <p:nvPicPr>
          <p:cNvPr id="22" name="Picture 21" descr="images.jpgtyui.jpg"/>
          <p:cNvPicPr>
            <a:picLocks noChangeAspect="1"/>
          </p:cNvPicPr>
          <p:nvPr/>
        </p:nvPicPr>
        <p:blipFill>
          <a:blip r:embed="rId3" cstate="print"/>
          <a:srcRect t="69901" b="14179"/>
          <a:stretch>
            <a:fillRect/>
          </a:stretch>
        </p:blipFill>
        <p:spPr>
          <a:xfrm rot="5400000">
            <a:off x="6267448" y="2838453"/>
            <a:ext cx="5524501" cy="228599"/>
          </a:xfrm>
          <a:prstGeom prst="rect">
            <a:avLst/>
          </a:prstGeom>
        </p:spPr>
      </p:pic>
      <p:pic>
        <p:nvPicPr>
          <p:cNvPr id="23" name="Picture 22" descr="images.jpgtyui.jpg"/>
          <p:cNvPicPr>
            <a:picLocks noChangeAspect="1"/>
          </p:cNvPicPr>
          <p:nvPr/>
        </p:nvPicPr>
        <p:blipFill>
          <a:blip r:embed="rId3" cstate="print"/>
          <a:srcRect t="69901" b="14179"/>
          <a:stretch>
            <a:fillRect/>
          </a:stretch>
        </p:blipFill>
        <p:spPr>
          <a:xfrm>
            <a:off x="228600" y="5524500"/>
            <a:ext cx="8915400" cy="190500"/>
          </a:xfrm>
          <a:prstGeom prst="rect">
            <a:avLst/>
          </a:prstGeom>
        </p:spPr>
      </p:pic>
      <p:sp>
        <p:nvSpPr>
          <p:cNvPr id="24" name="Rectangle 23"/>
          <p:cNvSpPr/>
          <p:nvPr/>
        </p:nvSpPr>
        <p:spPr>
          <a:xfrm>
            <a:off x="228600" y="190500"/>
            <a:ext cx="8686800" cy="5334000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 descr="rall-station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105400" y="2247900"/>
            <a:ext cx="3429000" cy="2276395"/>
          </a:xfrm>
          <a:prstGeom prst="rect">
            <a:avLst/>
          </a:prstGeom>
          <a:ln w="88900" cap="sq" cmpd="thickThin">
            <a:solidFill>
              <a:srgbClr val="FFC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11" name="Picture 10" descr="Sylhet_Railway+-+pk+5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57200" y="342900"/>
            <a:ext cx="3448241" cy="2133600"/>
          </a:xfrm>
          <a:prstGeom prst="rect">
            <a:avLst/>
          </a:prstGeom>
          <a:ln w="88900" cap="sq" cmpd="thickThin">
            <a:solidFill>
              <a:srgbClr val="FF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12" name="TextBox 11"/>
          <p:cNvSpPr txBox="1"/>
          <p:nvPr/>
        </p:nvSpPr>
        <p:spPr>
          <a:xfrm>
            <a:off x="457200" y="342900"/>
            <a:ext cx="1600200" cy="276999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1200" dirty="0" err="1" smtClean="0">
                <a:latin typeface="Times New Roman" pitchFamily="18" charset="0"/>
                <a:cs typeface="Times New Roman" pitchFamily="18" charset="0"/>
              </a:rPr>
              <a:t>Sylhet</a:t>
            </a:r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 railway station</a:t>
            </a:r>
          </a:p>
        </p:txBody>
      </p:sp>
      <p:sp>
        <p:nvSpPr>
          <p:cNvPr id="15" name="Right Arrow 14"/>
          <p:cNvSpPr/>
          <p:nvPr/>
        </p:nvSpPr>
        <p:spPr>
          <a:xfrm rot="2765066">
            <a:off x="3741970" y="1219406"/>
            <a:ext cx="1697579" cy="3810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/>
          <p:cNvSpPr txBox="1"/>
          <p:nvPr/>
        </p:nvSpPr>
        <p:spPr>
          <a:xfrm>
            <a:off x="381000" y="3848100"/>
            <a:ext cx="44196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n w="12700">
                  <a:solidFill>
                    <a:schemeClr val="tx1"/>
                  </a:solidFill>
                </a:ln>
                <a:latin typeface="Times New Roman" pitchFamily="18" charset="0"/>
                <a:cs typeface="Times New Roman" pitchFamily="18" charset="0"/>
              </a:rPr>
              <a:t>From </a:t>
            </a:r>
            <a:r>
              <a:rPr lang="en-US" sz="2400" dirty="0" err="1" smtClean="0">
                <a:ln w="12700">
                  <a:solidFill>
                    <a:schemeClr val="tx1"/>
                  </a:solidFill>
                </a:ln>
                <a:latin typeface="Times New Roman" pitchFamily="18" charset="0"/>
                <a:cs typeface="Times New Roman" pitchFamily="18" charset="0"/>
              </a:rPr>
              <a:t>Sylhet</a:t>
            </a:r>
            <a:r>
              <a:rPr lang="en-US" sz="2400" dirty="0" smtClean="0">
                <a:ln w="12700">
                  <a:solidFill>
                    <a:schemeClr val="tx1"/>
                  </a:solidFill>
                </a:ln>
                <a:latin typeface="Times New Roman" pitchFamily="18" charset="0"/>
                <a:cs typeface="Times New Roman" pitchFamily="18" charset="0"/>
              </a:rPr>
              <a:t>, We took a train to </a:t>
            </a:r>
            <a:r>
              <a:rPr lang="en-US" sz="2400" dirty="0" err="1" smtClean="0">
                <a:ln w="12700">
                  <a:solidFill>
                    <a:schemeClr val="tx1"/>
                  </a:solidFill>
                </a:ln>
                <a:latin typeface="Times New Roman" pitchFamily="18" charset="0"/>
                <a:cs typeface="Times New Roman" pitchFamily="18" charset="0"/>
              </a:rPr>
              <a:t>Sreemanngal</a:t>
            </a:r>
            <a:r>
              <a:rPr lang="en-US" sz="2400" dirty="0" smtClean="0">
                <a:ln w="12700">
                  <a:solidFill>
                    <a:schemeClr val="tx1"/>
                  </a:solidFill>
                </a:ln>
                <a:latin typeface="Times New Roman" pitchFamily="18" charset="0"/>
                <a:cs typeface="Times New Roman" pitchFamily="18" charset="0"/>
              </a:rPr>
              <a:t>. We arrived in the morning.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0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5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5" grpId="0" animBg="1"/>
      <p:bldP spid="1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15057863-Multicolored-pencils-on-a-white-background-Pencils-of-the-different-size--Stock-Vector.jpg"/>
          <p:cNvPicPr>
            <a:picLocks noChangeAspect="1"/>
          </p:cNvPicPr>
          <p:nvPr/>
        </p:nvPicPr>
        <p:blipFill>
          <a:blip r:embed="rId2" cstate="print"/>
          <a:srcRect l="4000" t="75334" r="6667" b="17999"/>
          <a:stretch>
            <a:fillRect/>
          </a:stretch>
        </p:blipFill>
        <p:spPr>
          <a:xfrm rot="16200000">
            <a:off x="-2743200" y="2743200"/>
            <a:ext cx="5715000" cy="228600"/>
          </a:xfrm>
          <a:prstGeom prst="rect">
            <a:avLst/>
          </a:prstGeom>
        </p:spPr>
      </p:pic>
      <p:pic>
        <p:nvPicPr>
          <p:cNvPr id="8" name="Picture 7" descr="15057863-Multicolored-pencils-on-a-white-background-Pencils-of-the-different-size--Stock-Vector.jpg"/>
          <p:cNvPicPr>
            <a:picLocks noChangeAspect="1"/>
          </p:cNvPicPr>
          <p:nvPr/>
        </p:nvPicPr>
        <p:blipFill>
          <a:blip r:embed="rId2" cstate="print"/>
          <a:srcRect l="4000" t="75334" r="6667" b="17999"/>
          <a:stretch>
            <a:fillRect/>
          </a:stretch>
        </p:blipFill>
        <p:spPr>
          <a:xfrm>
            <a:off x="4038600" y="0"/>
            <a:ext cx="5105400" cy="228600"/>
          </a:xfrm>
          <a:prstGeom prst="rect">
            <a:avLst/>
          </a:prstGeom>
        </p:spPr>
      </p:pic>
      <p:pic>
        <p:nvPicPr>
          <p:cNvPr id="9" name="Picture 8" descr="15057863-Multicolored-pencils-on-a-white-background-Pencils-of-the-different-size--Stock-Vector.jpg"/>
          <p:cNvPicPr>
            <a:picLocks noChangeAspect="1"/>
          </p:cNvPicPr>
          <p:nvPr/>
        </p:nvPicPr>
        <p:blipFill>
          <a:blip r:embed="rId2" cstate="print"/>
          <a:srcRect l="4000" t="75334" r="6667" b="17999"/>
          <a:stretch>
            <a:fillRect/>
          </a:stretch>
        </p:blipFill>
        <p:spPr>
          <a:xfrm>
            <a:off x="0" y="0"/>
            <a:ext cx="5105400" cy="228600"/>
          </a:xfrm>
          <a:prstGeom prst="rect">
            <a:avLst/>
          </a:prstGeom>
        </p:spPr>
      </p:pic>
      <p:pic>
        <p:nvPicPr>
          <p:cNvPr id="22" name="Picture 21" descr="images.jpgtyui.jpg"/>
          <p:cNvPicPr>
            <a:picLocks noChangeAspect="1"/>
          </p:cNvPicPr>
          <p:nvPr/>
        </p:nvPicPr>
        <p:blipFill>
          <a:blip r:embed="rId3" cstate="print"/>
          <a:srcRect t="69901" b="14179"/>
          <a:stretch>
            <a:fillRect/>
          </a:stretch>
        </p:blipFill>
        <p:spPr>
          <a:xfrm rot="5400000">
            <a:off x="6267448" y="2838453"/>
            <a:ext cx="5524501" cy="228599"/>
          </a:xfrm>
          <a:prstGeom prst="rect">
            <a:avLst/>
          </a:prstGeom>
        </p:spPr>
      </p:pic>
      <p:pic>
        <p:nvPicPr>
          <p:cNvPr id="23" name="Picture 22" descr="images.jpgtyui.jpg"/>
          <p:cNvPicPr>
            <a:picLocks noChangeAspect="1"/>
          </p:cNvPicPr>
          <p:nvPr/>
        </p:nvPicPr>
        <p:blipFill>
          <a:blip r:embed="rId3" cstate="print"/>
          <a:srcRect t="69901" b="14179"/>
          <a:stretch>
            <a:fillRect/>
          </a:stretch>
        </p:blipFill>
        <p:spPr>
          <a:xfrm>
            <a:off x="228600" y="5524500"/>
            <a:ext cx="8915400" cy="190500"/>
          </a:xfrm>
          <a:prstGeom prst="rect">
            <a:avLst/>
          </a:prstGeom>
        </p:spPr>
      </p:pic>
      <p:sp>
        <p:nvSpPr>
          <p:cNvPr id="24" name="Rectangle 23"/>
          <p:cNvSpPr/>
          <p:nvPr/>
        </p:nvSpPr>
        <p:spPr>
          <a:xfrm>
            <a:off x="228600" y="190500"/>
            <a:ext cx="8686800" cy="5334000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 descr="8069241195_f8a4746954_b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09600" y="495300"/>
            <a:ext cx="5943600" cy="4457700"/>
          </a:xfrm>
          <a:prstGeom prst="rect">
            <a:avLst/>
          </a:prstGeom>
          <a:ln w="12700" cap="sq" cmpd="thickThin">
            <a:solidFill>
              <a:srgbClr val="FF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12" name="TextBox 11"/>
          <p:cNvSpPr txBox="1"/>
          <p:nvPr/>
        </p:nvSpPr>
        <p:spPr>
          <a:xfrm>
            <a:off x="6858000" y="2324100"/>
            <a:ext cx="1676400" cy="971729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pPr algn="ctr"/>
            <a:r>
              <a:rPr lang="en-US" sz="2400" dirty="0" smtClean="0">
                <a:ln w="12700">
                  <a:solidFill>
                    <a:schemeClr val="tx1"/>
                  </a:solidFill>
                </a:ln>
                <a:latin typeface="Times New Roman" pitchFamily="18" charset="0"/>
                <a:cs typeface="Times New Roman" pitchFamily="18" charset="0"/>
              </a:rPr>
              <a:t>The weather was nice..</a:t>
            </a:r>
          </a:p>
        </p:txBody>
      </p:sp>
      <p:pic>
        <p:nvPicPr>
          <p:cNvPr id="14" name="Picture 13" descr="porjoton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09600" y="495300"/>
            <a:ext cx="5257800" cy="4506686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15" name="TextBox 14"/>
          <p:cNvSpPr txBox="1"/>
          <p:nvPr/>
        </p:nvSpPr>
        <p:spPr>
          <a:xfrm>
            <a:off x="6096000" y="1387376"/>
            <a:ext cx="26670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n w="12700">
                  <a:solidFill>
                    <a:schemeClr val="tx1"/>
                  </a:solidFill>
                </a:ln>
                <a:latin typeface="Times New Roman" pitchFamily="18" charset="0"/>
                <a:cs typeface="Times New Roman" pitchFamily="18" charset="0"/>
              </a:rPr>
              <a:t>We walked to our camp from the train station. There were 10 of us and two </a:t>
            </a:r>
            <a:r>
              <a:rPr lang="en-US" sz="2400" dirty="0" err="1" smtClean="0">
                <a:ln w="12700">
                  <a:solidFill>
                    <a:schemeClr val="tx1"/>
                  </a:solidFill>
                </a:ln>
                <a:latin typeface="Times New Roman" pitchFamily="18" charset="0"/>
                <a:cs typeface="Times New Roman" pitchFamily="18" charset="0"/>
              </a:rPr>
              <a:t>leaders.It</a:t>
            </a:r>
            <a:r>
              <a:rPr lang="en-US" sz="2400" dirty="0" smtClean="0">
                <a:ln w="12700">
                  <a:solidFill>
                    <a:schemeClr val="tx1"/>
                  </a:solidFill>
                </a:ln>
                <a:latin typeface="Times New Roman" pitchFamily="18" charset="0"/>
                <a:cs typeface="Times New Roman" pitchFamily="18" charset="0"/>
              </a:rPr>
              <a:t> wasn’t very far.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xit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2" presetClass="exit" presetSubtype="3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3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7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2" grpId="1"/>
      <p:bldP spid="15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>
          <a:defRPr sz="2400" b="1" dirty="0" smtClean="0">
            <a:ln>
              <a:solidFill>
                <a:schemeClr val="tx1"/>
              </a:solidFill>
            </a:ln>
            <a:latin typeface="Times New Roman" pitchFamily="18" charset="0"/>
            <a:cs typeface="Times New Roman" pitchFamily="18" charset="0"/>
          </a:defRPr>
        </a:defPPr>
      </a:lst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321</TotalTime>
  <Words>569</Words>
  <Application>Microsoft Office PowerPoint</Application>
  <PresentationFormat>On-screen Show (16:10)</PresentationFormat>
  <Paragraphs>93</Paragraphs>
  <Slides>20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1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User</dc:creator>
  <cp:lastModifiedBy>ASUS</cp:lastModifiedBy>
  <cp:revision>66</cp:revision>
  <dcterms:created xsi:type="dcterms:W3CDTF">2006-08-16T00:00:00Z</dcterms:created>
  <dcterms:modified xsi:type="dcterms:W3CDTF">2020-12-24T04:01:35Z</dcterms:modified>
</cp:coreProperties>
</file>