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B7FD2-7DA3-4272-B45D-A3F757CE5B7C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91394-CE6E-4887-8DA0-EAAA186BF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394-CE6E-4887-8DA0-EAAA186BF44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12756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156210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0520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3557646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87561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52488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466188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238614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3521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163471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189290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189387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381758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210730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215192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237172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FDEFA-9340-4FFA-8C6A-ADEF2F1EBB17}" type="datetimeFigureOut">
              <a:rPr lang="en-SG" smtClean="0"/>
              <a:pPr/>
              <a:t>24/12/2020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42B192-DBC4-4B9D-AEA0-6EDF6227850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164748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482636-C885-432E-9318-51F39789E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9900"/>
            <a:ext cx="8596668" cy="13208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7B4FF5C-B888-407A-B31A-742FCF63B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50" y="1678898"/>
            <a:ext cx="8434552" cy="49467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5597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438E22-912B-42EF-9D02-B65010CD9DF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নফ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SG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B3A259-ED61-4402-9E81-3184C6AD52F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</a:p>
          <a:p>
            <a:pPr marL="0" indent="0"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  <a:p>
            <a:pPr marL="0" indent="0"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3।বাংল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4।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সমুদ্র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S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9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BDD6F3-3404-4138-8980-5EEA707E0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976"/>
            <a:ext cx="8596668" cy="1320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SG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6B1D65-32B2-40D3-96C3-FBA7A05F2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45250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2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ূল্যবান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এদেশের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ুবই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10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1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াহাড়ি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অঞ্চল।পাহাড়ে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প্রচুর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প্রাণিজ,বনজ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ী-</a:t>
            </a:r>
            <a:r>
              <a:rPr lang="as-IN" sz="3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শ ন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দ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শ।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্যু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এছাড়া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বিপুল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পারমান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মৎস্য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দের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নদ-নদীতে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7426D36C-17BF-4C2F-8A3E-473CB50A71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82" y="1558977"/>
            <a:ext cx="4680913" cy="2473378"/>
          </a:xfr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0970DA9-8021-4059-8DB8-E771F91682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152" y="4100975"/>
            <a:ext cx="4635943" cy="24733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098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25C1EC-CD50-449D-8579-B31CD5E52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9820"/>
            <a:ext cx="8596668" cy="1320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বনজ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SG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D3D779-CE1B-4669-88E8-FBDBCC24C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943118"/>
            <a:ext cx="4184035" cy="46350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এগুল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া,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্যিাস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চুনাপাথর,চিনামাটি,সিলিকা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বনজ</a:t>
            </a:r>
            <a:r>
              <a:rPr lang="en-US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ট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ভু-ভাগের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16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া।এগুল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ঘরবাড়ি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আসবাপত্র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E50508E1-CA78-4E85-9F7E-3796EB4DCE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7" y="1943118"/>
            <a:ext cx="5395449" cy="2439260"/>
          </a:xfr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C819E44-D254-4DFD-AFFE-EF743B9EC4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7" y="4418740"/>
            <a:ext cx="5395449" cy="24392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930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04C81E-45F4-4EFD-9976-44B9DCCA98D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endParaRPr lang="en-SG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77E646-F7FB-4FB0-8B03-A7AFE6A7C0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দ-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ক্ষিনে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বঙ্গ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এছাড়া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সামুদ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াছ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F2C0C6CB-E7B3-444A-A151-EBEAD76460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92" y="1758909"/>
            <a:ext cx="5139284" cy="2491020"/>
          </a:xfr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308E286-0104-4C61-9AC3-24C97399C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91" y="3893882"/>
            <a:ext cx="5139284" cy="26718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2201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B88317-4D25-463B-9190-D98674C3B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SG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1E83A0-EF76-40A3-875E-859125BA5A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াগর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চট্রগ্রাম,মংলা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সমুদ্র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তাছাড়া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সমুদ্র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প্রচুর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1DD379B9-B906-4020-96F4-9329FA66A1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97475"/>
            <a:ext cx="3876951" cy="2603500"/>
          </a:xfr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E0498AA-FD71-4F9B-88E1-C5A682D9CD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368" y="4056063"/>
            <a:ext cx="3876951" cy="25799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643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639203-E951-48CA-B8B8-C96ACC72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ম্পদ</a:t>
            </a:r>
            <a:endParaRPr lang="en-SG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5929F9-817A-4A66-8F02-4AE255061A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প্রণিজ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প্রণিজ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গরু,ছাগল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ভেড়া,মহিষ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হাঁস-মুরগী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গৃহপালিত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প্রাণী।এছাড়াও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প্রজাতির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প্রচুর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SG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28CAEF75-3B85-41C1-A208-B1B0647250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14011"/>
            <a:ext cx="4184035" cy="2343060"/>
          </a:xfr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254E6C4-25D2-4854-9B87-4E4504A30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048284"/>
            <a:ext cx="4184034" cy="28097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951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60E913-8C93-4731-BBD9-D1E10302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SG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E52FB7-16C1-4E5D-83EC-B95794BDA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ংলাদেশের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কর।এসব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জীবনকে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সমৃদ্ধ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প্রতিবেদ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82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066678-9498-4ECF-9B6A-E23649EC1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SG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44A051-14E5-49FD-B5C7-07A9734BD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SG" sz="4400" dirty="0">
                <a:latin typeface="NikoshBAN" panose="02000000000000000000" pitchFamily="2" charset="0"/>
                <a:cs typeface="NikoshBAN" panose="02000000000000000000" pitchFamily="2" charset="0"/>
              </a:rPr>
              <a:t>2।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3।বনজ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SG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28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4EBE51-74B5-4422-8E22-D79E42367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SG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238779-639B-4ACC-B0AF-F58522217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েশের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624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212FDA-EFE0-4D2E-A81F-67E4DB24B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970"/>
            <a:ext cx="8596668" cy="13208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8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SG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6EB4B4-9935-4D1D-855F-474C4CEF8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99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S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S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S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S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S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S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SG" sz="6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6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6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6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6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6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……….!!!!</a:t>
            </a:r>
            <a:endParaRPr lang="en-SG" sz="6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3C8666F-AC42-45FF-97B7-FA63B967E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921" y="1313444"/>
            <a:ext cx="5273493" cy="36333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4227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7E758C-0BF7-4384-9A98-B9CCDDD88F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SG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6A8ED5-3BF3-4A27-BB6C-EAB32A36EA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err="1">
                <a:latin typeface="NikoshBAN"/>
                <a:cs typeface="NikoshBAN" pitchFamily="2" charset="0"/>
              </a:rPr>
              <a:t>মোঃ</a:t>
            </a:r>
            <a:r>
              <a:rPr lang="en-US" sz="4000" dirty="0">
                <a:latin typeface="NikoshBAN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/>
                <a:cs typeface="NikoshBAN" pitchFamily="2" charset="0"/>
              </a:rPr>
              <a:t>শরিফুল</a:t>
            </a:r>
            <a:r>
              <a:rPr lang="en-US" sz="4000" dirty="0" smtClean="0">
                <a:latin typeface="NikoshBAN"/>
                <a:cs typeface="NikoshBAN" pitchFamily="2" charset="0"/>
              </a:rPr>
              <a:t> </a:t>
            </a:r>
            <a:r>
              <a:rPr lang="en-US" sz="4000" dirty="0" err="1">
                <a:latin typeface="NikoshBAN"/>
                <a:cs typeface="NikoshBAN" pitchFamily="2" charset="0"/>
              </a:rPr>
              <a:t>ইসলাম</a:t>
            </a:r>
            <a:endParaRPr lang="en-US" sz="4000" dirty="0">
              <a:latin typeface="NikoshBAN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>
                <a:latin typeface="NikoshBAN"/>
                <a:cs typeface="NikoshBAN" pitchFamily="2" charset="0"/>
              </a:rPr>
              <a:t>সসহকারী</a:t>
            </a:r>
            <a:r>
              <a:rPr lang="en-US" sz="3200" dirty="0"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atin typeface="NikoshBAN"/>
                <a:cs typeface="NikoshBAN" pitchFamily="2" charset="0"/>
              </a:rPr>
              <a:t>শিক্ষক</a:t>
            </a:r>
            <a:r>
              <a:rPr lang="en-US" sz="3200" dirty="0">
                <a:latin typeface="NikoshBAN"/>
                <a:cs typeface="NikoshBAN" pitchFamily="2" charset="0"/>
              </a:rPr>
              <a:t> (</a:t>
            </a:r>
            <a:r>
              <a:rPr lang="en-US" sz="3200" dirty="0" err="1">
                <a:latin typeface="NikoshBAN"/>
                <a:cs typeface="NikoshBAN" pitchFamily="2" charset="0"/>
              </a:rPr>
              <a:t>আইসিটি</a:t>
            </a:r>
            <a:r>
              <a:rPr lang="en-US" sz="3200" dirty="0">
                <a:latin typeface="NikoshBAN"/>
                <a:cs typeface="NikoshBAN" pitchFamily="2" charset="0"/>
              </a:rPr>
              <a:t> )</a:t>
            </a:r>
          </a:p>
          <a:p>
            <a:pPr>
              <a:buNone/>
            </a:pPr>
            <a:r>
              <a:rPr lang="en-US" sz="3200" dirty="0" err="1">
                <a:latin typeface="NikoshBAN"/>
                <a:cs typeface="NikoshBAN" pitchFamily="2" charset="0"/>
              </a:rPr>
              <a:t>মার্থা</a:t>
            </a:r>
            <a:r>
              <a:rPr lang="en-US" sz="3200" dirty="0"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atin typeface="NikoshBAN"/>
                <a:cs typeface="NikoshBAN" pitchFamily="2" charset="0"/>
              </a:rPr>
              <a:t>লিন্ডস্ট্রম</a:t>
            </a:r>
            <a:r>
              <a:rPr lang="en-US" sz="3200" dirty="0"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atin typeface="NikoshBAN"/>
                <a:cs typeface="NikoshBAN" pitchFamily="2" charset="0"/>
              </a:rPr>
              <a:t>নূরজাহান</a:t>
            </a:r>
            <a:r>
              <a:rPr lang="en-US" sz="3200" dirty="0"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atin typeface="NikoshBAN"/>
                <a:cs typeface="NikoshBAN" pitchFamily="2" charset="0"/>
              </a:rPr>
              <a:t>বেগম</a:t>
            </a:r>
            <a:r>
              <a:rPr lang="en-US" sz="3200" dirty="0"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atin typeface="NikoshBAN"/>
                <a:cs typeface="NikoshBAN" pitchFamily="2" charset="0"/>
              </a:rPr>
              <a:t>বালিকা</a:t>
            </a:r>
            <a:r>
              <a:rPr lang="en-US" sz="3200" dirty="0"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atin typeface="NikoshBAN"/>
                <a:cs typeface="NikoshBAN" pitchFamily="2" charset="0"/>
              </a:rPr>
              <a:t>উচ্চ</a:t>
            </a:r>
            <a:r>
              <a:rPr lang="en-US" sz="3200" dirty="0"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atin typeface="NikoshBAN"/>
                <a:cs typeface="NikoshBAN" pitchFamily="2" charset="0"/>
              </a:rPr>
              <a:t>বিদ্যালয়</a:t>
            </a:r>
            <a:r>
              <a:rPr lang="en-US" sz="3200" dirty="0">
                <a:latin typeface="NikoshBAN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200" dirty="0" err="1">
                <a:latin typeface="NikoshBAN"/>
                <a:cs typeface="NikoshBAN" pitchFamily="2" charset="0"/>
              </a:rPr>
              <a:t>দাপনাজোর</a:t>
            </a:r>
            <a:r>
              <a:rPr lang="en-US" sz="3200" dirty="0">
                <a:latin typeface="NikoshBAN"/>
                <a:cs typeface="NikoshBAN" pitchFamily="2" charset="0"/>
              </a:rPr>
              <a:t>, </a:t>
            </a:r>
            <a:r>
              <a:rPr lang="en-US" sz="3200" dirty="0" err="1">
                <a:latin typeface="NikoshBAN"/>
                <a:cs typeface="NikoshBAN" pitchFamily="2" charset="0"/>
              </a:rPr>
              <a:t>করটিয়া</a:t>
            </a:r>
            <a:r>
              <a:rPr lang="en-US" sz="3200" dirty="0"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atin typeface="NikoshBAN"/>
                <a:cs typeface="NikoshBAN" pitchFamily="2" charset="0"/>
              </a:rPr>
              <a:t>বাসাইল</a:t>
            </a:r>
            <a:r>
              <a:rPr lang="en-US" sz="3200" dirty="0">
                <a:latin typeface="NikoshBAN"/>
                <a:cs typeface="NikoshBAN" pitchFamily="2" charset="0"/>
              </a:rPr>
              <a:t>, </a:t>
            </a:r>
            <a:r>
              <a:rPr lang="en-US" sz="3200" dirty="0" err="1">
                <a:latin typeface="NikoshBAN"/>
                <a:cs typeface="NikoshBAN" pitchFamily="2" charset="0"/>
              </a:rPr>
              <a:t>টাঙ্গাইল</a:t>
            </a:r>
            <a:r>
              <a:rPr lang="en-US" sz="3200" dirty="0">
                <a:latin typeface="NikoshBAN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en-SG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8FCC4CB3-4891-4AA3-99C2-1313CA042B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60851" y="2272348"/>
            <a:ext cx="4041998" cy="36579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000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504D32-B504-4C7E-8E73-6E751AA6A84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as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SG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BA2D8-457F-4F52-A74C-4B569684F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752795" cy="38807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8ম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বিষয়ঃবাংলাদেশ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1</a:t>
            </a:r>
          </a:p>
          <a:p>
            <a:r>
              <a:rPr lang="en-US" sz="32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as-IN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as-IN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</a:t>
            </a:r>
          </a:p>
          <a:p>
            <a:r>
              <a:rPr lang="en-US" sz="32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2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SG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654B3416-C011-4FD9-8032-6E2B14DA6F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992" y="1690715"/>
            <a:ext cx="3458016" cy="4351338"/>
          </a:xfrm>
        </p:spPr>
      </p:pic>
    </p:spTree>
    <p:extLst>
      <p:ext uri="{BB962C8B-B14F-4D97-AF65-F5344CB8AC3E}">
        <p14:creationId xmlns="" xmlns:p14="http://schemas.microsoft.com/office/powerpoint/2010/main" val="243464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525403-8D6E-4C51-B770-047ECDE43A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SG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953F52F9-C71A-48C9-AB61-2C579DE6434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43" y="2435292"/>
            <a:ext cx="4652578" cy="3813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E9911E5F-D3AB-4F52-ADB6-CA203F88BE6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127" y="2435292"/>
            <a:ext cx="4896777" cy="3920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91079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B938416-CF8E-4C22-9766-CB5382F98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68" y="56212"/>
            <a:ext cx="5601928" cy="33727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CE1E754-9FFE-433F-A56B-EC4EF3808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68" y="3428999"/>
            <a:ext cx="5601928" cy="32359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A2E1EC2-4DC3-4DBB-A854-B5B114C679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6211"/>
            <a:ext cx="5621312" cy="33727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1F47ABB-BF96-4062-8BF5-249B6ABD2E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51" y="3531822"/>
            <a:ext cx="5449761" cy="30302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241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56F0C4-B092-4981-91E5-DFDBD280E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45" y="3768153"/>
            <a:ext cx="5190916" cy="29069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EA584DC-3A82-4B17-94C8-12EAB64BB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68153"/>
            <a:ext cx="5517584" cy="30898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2C63E0F-9D9D-4C6D-ACBB-055D7E3728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509" y="78002"/>
            <a:ext cx="5018075" cy="33127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B139613-3105-4504-9C88-92696E07D5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07" y="79876"/>
            <a:ext cx="5915593" cy="33127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6941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6752B31-3E44-4915-A49A-98B0E6314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5" y="320414"/>
            <a:ext cx="5236520" cy="29324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813F3E9-9DDD-4746-AFB0-C951887E3D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107" y="3747541"/>
            <a:ext cx="5498893" cy="32291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3FB1EB9-AFE0-46EC-9230-B8B79510AE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107" y="320414"/>
            <a:ext cx="5498893" cy="34271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E13B3A4-CC61-4A9D-935D-3FCC929E5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6" y="3429000"/>
            <a:ext cx="5236520" cy="41045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6978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2DF5D17-D66C-47E6-9AAA-BCE6D9149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91" y="247572"/>
            <a:ext cx="5274178" cy="31814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77CCEFC-9133-4301-B79C-95EB3F7CEA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66" y="247572"/>
            <a:ext cx="5641299" cy="66104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D314D3-F131-4DD4-A660-61655C92A3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6" y="3580482"/>
            <a:ext cx="5443693" cy="3277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970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183A63-79F6-442D-B30E-2DDD64FE3F2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োষণা</a:t>
            </a:r>
            <a:endParaRPr lang="en-SG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97779F-D5E2-4EFB-B3E8-964F7455BEE2}"/>
              </a:ext>
            </a:extLst>
          </p:cNvPr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7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72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as-IN" sz="7200" dirty="0">
                <a:latin typeface="NikoshBAN" pitchFamily="2" charset="0"/>
                <a:cs typeface="NikoshBAN" pitchFamily="2" charset="0"/>
              </a:rPr>
              <a:t>ং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sz="7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দ</a:t>
            </a:r>
            <a:r>
              <a:rPr lang="as-IN" sz="7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শ</a:t>
            </a:r>
            <a:r>
              <a:rPr lang="as-IN" sz="7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as-IN" sz="7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7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7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as-IN" sz="7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as-IN" sz="7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7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ম্পদ</a:t>
            </a:r>
            <a:endParaRPr lang="en-SG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625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</TotalTime>
  <Words>816</Words>
  <Application>Microsoft Office PowerPoint</Application>
  <PresentationFormat>Custom</PresentationFormat>
  <Paragraphs>59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আজকের ক্লাসে সবাইকে স্বাগতম।</vt:lpstr>
      <vt:lpstr>শিক্ষক পরিচিতি</vt:lpstr>
      <vt:lpstr>পাঠ পরিচিতি</vt:lpstr>
      <vt:lpstr>চিত্রগুলো লক্ষ্য কর</vt:lpstr>
      <vt:lpstr>Slide 5</vt:lpstr>
      <vt:lpstr>Slide 6</vt:lpstr>
      <vt:lpstr>Slide 7</vt:lpstr>
      <vt:lpstr>Slide 8</vt:lpstr>
      <vt:lpstr>পাঠ ঘোষণা</vt:lpstr>
      <vt:lpstr>শিখনফল</vt:lpstr>
      <vt:lpstr>মাটি ও নদী সম্পদ</vt:lpstr>
      <vt:lpstr>খনিজ ও বনজ সম্পদ</vt:lpstr>
      <vt:lpstr>মৎষ্য </vt:lpstr>
      <vt:lpstr>সমুদ্র সম্পদ</vt:lpstr>
      <vt:lpstr>প্রাণিজ সম্পদ</vt:lpstr>
      <vt:lpstr>একক কাজ</vt:lpstr>
      <vt:lpstr>মূল্যায়ণ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স্বাগতম </dc:title>
  <dc:creator>Hp</dc:creator>
  <cp:lastModifiedBy>Hp</cp:lastModifiedBy>
  <cp:revision>97</cp:revision>
  <dcterms:created xsi:type="dcterms:W3CDTF">2020-03-31T03:47:33Z</dcterms:created>
  <dcterms:modified xsi:type="dcterms:W3CDTF">2020-12-24T08:57:52Z</dcterms:modified>
</cp:coreProperties>
</file>