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7" r:id="rId4"/>
    <p:sldId id="278" r:id="rId5"/>
    <p:sldId id="269" r:id="rId6"/>
    <p:sldId id="276" r:id="rId7"/>
    <p:sldId id="279" r:id="rId8"/>
    <p:sldId id="280" r:id="rId9"/>
    <p:sldId id="271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9" autoAdjust="0"/>
    <p:restoredTop sz="94671" autoAdjust="0"/>
  </p:normalViewPr>
  <p:slideViewPr>
    <p:cSldViewPr>
      <p:cViewPr varScale="1">
        <p:scale>
          <a:sx n="68" d="100"/>
          <a:sy n="68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DA2B-7F9E-4E96-A31D-4C5679710AB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269B-E4A8-4CE6-9E0D-AAE6E28B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269B-E4A8-4CE6-9E0D-AAE6E28B4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7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/>
              <a:t>শুভেচ্ছা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7570" r="18863"/>
          <a:stretch/>
        </p:blipFill>
        <p:spPr bwMode="auto">
          <a:xfrm>
            <a:off x="381000" y="1600199"/>
            <a:ext cx="83058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4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ধন্যবাদ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6248400" cy="4525963"/>
          </a:xfrm>
        </p:spPr>
        <p:txBody>
          <a:bodyPr/>
          <a:lstStyle/>
          <a:p>
            <a:endParaRPr lang="bn-BD" dirty="0"/>
          </a:p>
          <a:p>
            <a:endParaRPr lang="bn-B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84358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/>
              <a:t>পরিচিতি]\\</a:t>
            </a: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br>
              <a:rPr lang="bn-BD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7157"/>
            <a:ext cx="4040188" cy="639762"/>
          </a:xfrm>
        </p:spPr>
        <p:txBody>
          <a:bodyPr/>
          <a:lstStyle/>
          <a:p>
            <a:r>
              <a:rPr lang="bn-BD" dirty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08" y="3118644"/>
            <a:ext cx="4040188" cy="3951288"/>
          </a:xfrm>
        </p:spPr>
        <p:txBody>
          <a:bodyPr>
            <a:norm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া-এ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মুহাম্মদীয়া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ম)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বানুরবাজার,ভাটিয়ারী,সীতাকুন্ড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22238"/>
            <a:ext cx="4041775" cy="639762"/>
          </a:xfrm>
        </p:spPr>
        <p:txBody>
          <a:bodyPr>
            <a:norm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   </a:t>
            </a:r>
            <a:r>
              <a:rPr lang="bn-BD" sz="2800" dirty="0">
                <a:solidFill>
                  <a:srgbClr val="FF0000"/>
                </a:solidFill>
              </a:rPr>
              <a:t>পাঠ  পরিচিতি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9111" y="1143000"/>
            <a:ext cx="4041775" cy="3951288"/>
          </a:xfrm>
        </p:spPr>
        <p:txBody>
          <a:bodyPr>
            <a:norm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ও হাক্কুল ইবাদ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-২৪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017" y="714253"/>
            <a:ext cx="2290330" cy="229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720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9" y="3581400"/>
            <a:ext cx="4038600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21" y="3581400"/>
            <a:ext cx="4186452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9" y="228600"/>
            <a:ext cx="4038600" cy="304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21" y="228600"/>
            <a:ext cx="4186452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bn-BD" dirty="0"/>
            </a:br>
            <a:r>
              <a:rPr lang="bn-BD" dirty="0"/>
              <a:t>হাক্কুল্লাহ ও হাক্কুল ইবাদ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1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ও হাক্কুল ইবাদ কি বলতে পারবে।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ও হাক্কুল  ইবাদ সর্ম্পকে কোরআনের ২টি আয়াত বলতে পারবে।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ও হাক্কুল ইবাদের পার্থক্য বর্ণনা করতে পারবে।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ও হাক্কুল ইবাদ এর গুরুত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 তাতর্পয ব্যাখ্যা করতে পারবে।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8" y="304800"/>
            <a:ext cx="3962399" cy="3552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33425"/>
            <a:ext cx="44958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91000"/>
            <a:ext cx="3733800" cy="251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4572001" cy="25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7" y="152400"/>
            <a:ext cx="3935373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7" y="3352800"/>
            <a:ext cx="3935373" cy="3309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09" y="152400"/>
            <a:ext cx="4067298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10" y="3352800"/>
            <a:ext cx="4124162" cy="32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35" y="990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বলেনঃ’ ওয়ামা খালাকতুল জিন্না অয়াল ইনসা ইল্লালিইয়াবুদুন।’অর্থঃজিন ও মানব জাতিকে আমি [আল্লাহ] আমার ইবাদতের জন্যই সৃস্টি করেছি।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[সুরা বাইয়েনাঃ  ০৫]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0"/>
            <a:ext cx="5943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১।হাক্কুল ইবাদ অর্থ কি?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২।হাক্কুল্লাহ [ইবাদ] এর ৫টি নাম বল?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৩।নামাজ রোজা,  হাজ্জ,যাকাত কি ইবাদাত?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৪।প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তিবেশি বা আত্নীয়তার সম্পর্ক রক্ষা করা কোন ইবাদাত?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1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224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NikoshBAN</vt:lpstr>
      <vt:lpstr>Office Theme</vt:lpstr>
      <vt:lpstr>শুভেচ্ছা</vt:lpstr>
      <vt:lpstr>পরিচিতি]\\          </vt:lpstr>
      <vt:lpstr>PowerPoint Presentation</vt:lpstr>
      <vt:lpstr> হাক্কুল্লাহ ও হাক্কুল ইবাদ </vt:lpstr>
      <vt:lpstr>শিখনফল</vt:lpstr>
      <vt:lpstr>PowerPoint Presentation</vt:lpstr>
      <vt:lpstr>PowerPoint Presentation</vt:lpstr>
      <vt:lpstr>আল্লাহ তায়ালা বলেনঃ’ ওয়ামা খালাকতুল জিন্না অয়াল ইনসা ইল্লালিইয়াবুদুন।’অর্থঃজিন ও মানব জাতিকে আমি [আল্লাহ] আমার ইবাদতের জন্যই সৃস্টি করেছি। [সুরা বাইয়েনাঃ  ০৫] 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Doel-1612i3</dc:creator>
  <cp:lastModifiedBy>pc</cp:lastModifiedBy>
  <cp:revision>103</cp:revision>
  <dcterms:created xsi:type="dcterms:W3CDTF">2006-08-16T00:00:00Z</dcterms:created>
  <dcterms:modified xsi:type="dcterms:W3CDTF">2020-12-24T08:09:45Z</dcterms:modified>
</cp:coreProperties>
</file>