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3" r:id="rId7"/>
    <p:sldId id="264" r:id="rId8"/>
    <p:sldId id="267" r:id="rId9"/>
    <p:sldId id="268" r:id="rId10"/>
    <p:sldId id="269" r:id="rId11"/>
    <p:sldId id="265" r:id="rId12"/>
    <p:sldId id="266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28800" y="418475"/>
            <a:ext cx="69342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dirty="0">
                <a:latin typeface="NikoshBAN" panose="02000000000000000000" pitchFamily="2" charset="0"/>
                <a:cs typeface="NikoshBAN" panose="02000000000000000000" pitchFamily="2" charset="0"/>
              </a:rPr>
              <a:t>স্বাগতম  </a:t>
            </a:r>
            <a:endParaRPr lang="en-US" sz="8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77600" y="3927416"/>
            <a:ext cx="3183010" cy="3083540"/>
          </a:xfrm>
          <a:prstGeom prst="rect">
            <a:avLst/>
          </a:prstGeom>
        </p:spPr>
      </p:pic>
      <p:sp>
        <p:nvSpPr>
          <p:cNvPr id="4" name="Oval 3"/>
          <p:cNvSpPr/>
          <p:nvPr/>
        </p:nvSpPr>
        <p:spPr>
          <a:xfrm flipH="1">
            <a:off x="14554199" y="3200400"/>
            <a:ext cx="45719" cy="1219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5-Point Star 5"/>
          <p:cNvSpPr/>
          <p:nvPr/>
        </p:nvSpPr>
        <p:spPr>
          <a:xfrm>
            <a:off x="12649200" y="3810000"/>
            <a:ext cx="6172200" cy="2363450"/>
          </a:xfrm>
          <a:prstGeom prst="star5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16555" y="2615345"/>
            <a:ext cx="2705100" cy="168592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58600" y="657004"/>
            <a:ext cx="3916681" cy="3916681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7871" y="1980444"/>
            <a:ext cx="5901267" cy="41930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3464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09800" y="1099064"/>
            <a:ext cx="7924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800" dirty="0"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শিক্ষার্থীর  পাঠ  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362200"/>
            <a:ext cx="5638800" cy="31577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53853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838200"/>
            <a:ext cx="8229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5400" dirty="0"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শিক্ষার্থীরা  মুখে মুখে বলতে পারবে ।    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43162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09700" y="304800"/>
            <a:ext cx="632460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16600" dirty="0">
                <a:latin typeface="NikoshBAN" panose="02000000000000000000" pitchFamily="2" charset="0"/>
                <a:cs typeface="NikoshBAN" panose="02000000000000000000" pitchFamily="2" charset="0"/>
              </a:rPr>
              <a:t>ধন্যবাদ     </a:t>
            </a:r>
            <a:endParaRPr lang="en-US" sz="16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200" y="2609850"/>
            <a:ext cx="5300870" cy="365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23660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76300" y="2209800"/>
            <a:ext cx="7391400" cy="1569660"/>
          </a:xfrm>
          <a:prstGeom prst="rect">
            <a:avLst/>
          </a:prstGeom>
          <a:noFill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32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হামিদা</a:t>
            </a:r>
            <a:r>
              <a:rPr lang="en-US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বেগম</a:t>
            </a:r>
            <a:endParaRPr lang="en-US" sz="3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সহকারি শিক্ষক </a:t>
            </a:r>
            <a:endParaRPr lang="en-US" sz="3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32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বিরাসার</a:t>
            </a:r>
            <a:r>
              <a:rPr lang="en-US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সরকারি  প্রাথমিক বিদ্যালয়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971800" y="457200"/>
            <a:ext cx="3200400" cy="58477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bn-IN" sz="32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শিক্ষক পরিচিতি   </a:t>
            </a:r>
          </a:p>
        </p:txBody>
      </p:sp>
    </p:spTree>
    <p:extLst>
      <p:ext uri="{BB962C8B-B14F-4D97-AF65-F5344CB8AC3E}">
        <p14:creationId xmlns:p14="http://schemas.microsoft.com/office/powerpoint/2010/main" val="16878484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1828800"/>
            <a:ext cx="7010400" cy="255454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প্রথম</a:t>
            </a:r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 শ্রেণি </a:t>
            </a:r>
          </a:p>
          <a:p>
            <a:pPr algn="ctr"/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আমার বাংলা বই </a:t>
            </a:r>
          </a:p>
          <a:p>
            <a:pPr algn="ctr"/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পাঠ  ছড়া  </a:t>
            </a:r>
          </a:p>
          <a:p>
            <a:pPr algn="ctr"/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সময় ৪০ মিনিট </a:t>
            </a:r>
          </a:p>
        </p:txBody>
      </p:sp>
    </p:spTree>
    <p:extLst>
      <p:ext uri="{BB962C8B-B14F-4D97-AF65-F5344CB8AC3E}">
        <p14:creationId xmlns:p14="http://schemas.microsoft.com/office/powerpoint/2010/main" val="4673784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33400" y="1676400"/>
            <a:ext cx="8077200" cy="175432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শি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খ</a:t>
            </a:r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নফল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ঃ</a:t>
            </a:r>
          </a:p>
          <a:p>
            <a:pPr algn="ctr"/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 ১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 ১ ছড়া  শুনে আনন্দ   লাভ  </a:t>
            </a:r>
          </a:p>
          <a:p>
            <a:pPr algn="ctr"/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করবে  অভিব্যাক্তি প্রকাশ   করবে  । 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5733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828800" y="2529116"/>
            <a:ext cx="5486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5400" dirty="0">
                <a:latin typeface="NikoshBAN" panose="02000000000000000000" pitchFamily="2" charset="0"/>
                <a:cs typeface="NikoshBAN" panose="02000000000000000000" pitchFamily="2" charset="0"/>
              </a:rPr>
              <a:t>আবেগ  গানের  মাধ্যমে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11794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1982450"/>
            <a:ext cx="73152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8800" b="1" dirty="0">
                <a:latin typeface="NikoshBAN" panose="02000000000000000000" pitchFamily="2" charset="0"/>
                <a:cs typeface="NikoshBAN" panose="02000000000000000000" pitchFamily="2" charset="0"/>
              </a:rPr>
              <a:t>পাঠ  ছড়া</a:t>
            </a:r>
            <a:endParaRPr lang="en-US" sz="88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8129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6576" y="365827"/>
            <a:ext cx="5090474" cy="14097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75713" y="1933946"/>
            <a:ext cx="6172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bn-IN" sz="5400" b="1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আতা গাছে  তোতা  পাখি 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200" y="2962364"/>
            <a:ext cx="5410199" cy="19812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23900" y="5230951"/>
            <a:ext cx="67818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bn-IN" sz="4800" b="1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ডালিম  গাছে মউ ।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07492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4876800"/>
            <a:ext cx="6858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>
                <a:latin typeface="NikoshBAN" panose="02000000000000000000" pitchFamily="2" charset="0"/>
                <a:cs typeface="NikoshBAN" panose="02000000000000000000" pitchFamily="2" charset="0"/>
              </a:rPr>
              <a:t>এত  ডাকি  তবু  কথা  </a:t>
            </a:r>
          </a:p>
          <a:p>
            <a:pPr algn="ctr"/>
            <a:r>
              <a:rPr lang="bn-IN" sz="4800" b="1" dirty="0">
                <a:latin typeface="NikoshBAN" panose="02000000000000000000" pitchFamily="2" charset="0"/>
                <a:cs typeface="NikoshBAN" panose="02000000000000000000" pitchFamily="2" charset="0"/>
              </a:rPr>
              <a:t>কও  না কেন বউ।  </a:t>
            </a:r>
            <a:endParaRPr lang="en-US" sz="48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600" y="609600"/>
            <a:ext cx="5029199" cy="419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53326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03860" y="535186"/>
            <a:ext cx="7467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800" dirty="0">
                <a:latin typeface="NikoshBAN" panose="02000000000000000000" pitchFamily="2" charset="0"/>
                <a:cs typeface="NikoshBAN" panose="02000000000000000000" pitchFamily="2" charset="0"/>
              </a:rPr>
              <a:t>শিক্ষকের  পাঠ  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4007" y="2057400"/>
            <a:ext cx="5107305" cy="3648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45566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593</TotalTime>
  <Words>72</Words>
  <Application>Microsoft Office PowerPoint</Application>
  <PresentationFormat>On-screen Show (4:3)</PresentationFormat>
  <Paragraphs>22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NikoshBAN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Pti2</dc:creator>
  <cp:lastModifiedBy>taslima begum</cp:lastModifiedBy>
  <cp:revision>63</cp:revision>
  <dcterms:created xsi:type="dcterms:W3CDTF">2006-08-16T00:00:00Z</dcterms:created>
  <dcterms:modified xsi:type="dcterms:W3CDTF">2020-12-24T06:28:56Z</dcterms:modified>
</cp:coreProperties>
</file>