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11" r:id="rId2"/>
    <p:sldId id="313" r:id="rId3"/>
    <p:sldId id="357" r:id="rId4"/>
    <p:sldId id="332" r:id="rId5"/>
    <p:sldId id="329" r:id="rId6"/>
    <p:sldId id="354" r:id="rId7"/>
    <p:sldId id="301" r:id="rId8"/>
    <p:sldId id="364" r:id="rId9"/>
    <p:sldId id="305" r:id="rId10"/>
    <p:sldId id="307" r:id="rId11"/>
    <p:sldId id="362" r:id="rId12"/>
    <p:sldId id="335" r:id="rId13"/>
    <p:sldId id="352" r:id="rId14"/>
    <p:sldId id="353" r:id="rId15"/>
    <p:sldId id="294" r:id="rId16"/>
    <p:sldId id="366" r:id="rId17"/>
    <p:sldId id="363" r:id="rId18"/>
    <p:sldId id="365" r:id="rId19"/>
    <p:sldId id="367" r:id="rId20"/>
    <p:sldId id="368" r:id="rId21"/>
    <p:sldId id="358" r:id="rId22"/>
    <p:sldId id="359" r:id="rId23"/>
    <p:sldId id="360" r:id="rId24"/>
    <p:sldId id="361" r:id="rId25"/>
    <p:sldId id="31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719" autoAdjust="0"/>
    <p:restoredTop sz="94660"/>
  </p:normalViewPr>
  <p:slideViewPr>
    <p:cSldViewPr>
      <p:cViewPr>
        <p:scale>
          <a:sx n="84" d="100"/>
          <a:sy n="84" d="100"/>
        </p:scale>
        <p:origin x="-97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C9188B-9E11-4086-9E20-85629347D98F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Itrce_Bagm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52500"/>
            <a:ext cx="6278880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105400"/>
            <a:ext cx="9144000" cy="14927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n-BD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By </a:t>
            </a:r>
          </a:p>
          <a:p>
            <a:pPr algn="ctr">
              <a:defRPr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K. m.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aminul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islam</a:t>
            </a:r>
            <a:endParaRPr lang="bn-BD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dirty="0" smtClean="0"/>
              <a:t>Email</a:t>
            </a:r>
            <a:r>
              <a:rPr lang="en-US" dirty="0" smtClean="0"/>
              <a:t>:</a:t>
            </a:r>
            <a:r>
              <a:rPr lang="bn-BD" dirty="0" smtClean="0"/>
              <a:t> </a:t>
            </a:r>
            <a:r>
              <a:rPr lang="en-US" dirty="0" smtClean="0"/>
              <a:t>sreepurmadrasah@gmail.com</a:t>
            </a:r>
          </a:p>
          <a:p>
            <a:pPr algn="ctr"/>
            <a:r>
              <a:rPr lang="en-US" sz="2000" dirty="0" smtClean="0"/>
              <a:t>Mob:01734122271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30314"/>
            <a:ext cx="8839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Welcome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563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09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Arc 4"/>
          <p:cNvSpPr/>
          <p:nvPr/>
        </p:nvSpPr>
        <p:spPr>
          <a:xfrm>
            <a:off x="457200" y="914400"/>
            <a:ext cx="7620000" cy="533400"/>
          </a:xfrm>
          <a:prstGeom prst="arc">
            <a:avLst>
              <a:gd name="adj1" fmla="val 16200000"/>
              <a:gd name="adj2" fmla="val 165174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762000" y="685800"/>
            <a:ext cx="7239000" cy="1371600"/>
          </a:xfrm>
          <a:prstGeom prst="arc">
            <a:avLst>
              <a:gd name="adj1" fmla="val 16200000"/>
              <a:gd name="adj2" fmla="val 1606446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6182380"/>
            <a:ext cx="4648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www.126393.ebmeb.gov.bd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16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152400"/>
            <a:ext cx="5562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 প্রতিষ্ঠানের তথ্য ব্যবস্থাপনায়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lti-Clas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533400"/>
            <a:ext cx="7680960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5638800"/>
            <a:ext cx="31948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মাল্টিমিডিয়া ক্লাস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99087"/>
            <a:ext cx="7315200" cy="1230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"/>
            <a:ext cx="7217947" cy="5125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924800" cy="617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Arc 3"/>
          <p:cNvSpPr/>
          <p:nvPr/>
        </p:nvSpPr>
        <p:spPr>
          <a:xfrm>
            <a:off x="1524000" y="838200"/>
            <a:ext cx="1828800" cy="838200"/>
          </a:xfrm>
          <a:prstGeom prst="arc">
            <a:avLst>
              <a:gd name="adj1" fmla="val 16200000"/>
              <a:gd name="adj2" fmla="val 1609400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6258580"/>
            <a:ext cx="7467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www.facebook.com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7239000" cy="5867400"/>
          </a:xfrm>
          <a:prstGeom prst="rect">
            <a:avLst/>
          </a:prstGeom>
          <a:ln w="1270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0"/>
            <a:ext cx="88392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/>
              <a:t>Communication by Electronic Device to Device in Digital System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686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E-Communication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0"/>
            <a:ext cx="88392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/>
              <a:t>When more than one digital devices are connected.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86868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Network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839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LAN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048000"/>
            <a:ext cx="8839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WAN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664803"/>
            <a:ext cx="89916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Upazilla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ICT Training &amp; Resource Centre For Education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8991600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UIRTCE</a:t>
            </a:r>
            <a:endParaRPr lang="en-US" sz="23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839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INTERNET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048000"/>
            <a:ext cx="88392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INTERCONNECTED DIGITAL DEVICES in INTERNATIONLY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2" y="1512248"/>
            <a:ext cx="3824667" cy="3558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403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2" y="5486400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" y="5486400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19831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84690" y="188809"/>
            <a:ext cx="58031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60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পাঠের বিষয়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5347468"/>
            <a:ext cx="54280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085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538" y="228600"/>
            <a:ext cx="60708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(E-mail) 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?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654" y="4572000"/>
            <a:ext cx="80826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Electronic Mail-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সংক্ষিপ্ত নাম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(ই-মেইল)।</a:t>
            </a:r>
          </a:p>
          <a:p>
            <a:pPr algn="ctr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ই-মেইল হলো দ্রুততম, বিশ্বস্তও সাশ্রয়ী ইলেকট্রনিক যোগাযোগ ব্যবস্থা যার</a:t>
            </a:r>
          </a:p>
          <a:p>
            <a:pPr algn="ctr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এক কম্পিউটার থেকেঅন্য কম্পিউটারে খুব সহজেই ডাটা বা</a:t>
            </a:r>
          </a:p>
          <a:p>
            <a:pPr algn="ctr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তথ্য আদান-প্রদান করা যায়।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2" name="Picture 4" descr="http://caccioppoli.com/Animated%20gifs/e-mail/wingmai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56985"/>
            <a:ext cx="1342406" cy="71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lassroomclipart.com/images/gallery/Animations/sending_email_animation_10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4" y="1428929"/>
            <a:ext cx="3479491" cy="2846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lassroomclipart.com/images/gallery/Animations/sending_email_animation_10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1861" y="1536637"/>
            <a:ext cx="3034596" cy="2927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4079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6434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(E-mail) 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ঠিকান খোলা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1054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বিশ্বব্যপী জনপ্রিয় সাইডগুলোর মধ্যে জি-মেইল ও ইয়াহু-মেইল সার্ভিস অন্যতম।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 descr="http://techbeat.com/wp-content/uploads/2012/11/gmail-Text-log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8" y="2743200"/>
            <a:ext cx="3828543" cy="157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blog.check-and-secure.com/wp-content/uploads/2014/01/yahoo-mail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10000" cy="157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7462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জি-মেইল</a:t>
            </a:r>
            <a:r>
              <a:rPr lang="en-US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(G-mail)-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ই-মেইল খোলার নিয়ম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http://tutorialbd.com/bn/wp-content/uploads/2012/05/hpFOLIO13-300x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9" y="2515032"/>
            <a:ext cx="2857500" cy="2085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chelpcenterbd.files.wordpress.com/2012/01/modem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34133"/>
            <a:ext cx="3910013" cy="166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51054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ই-মেইল খুলতে হলে অবশ্যই কম্পিউটার ও ইন্টারনেট সংযোগ থাকতে হবে।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608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763000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I feel easy-speed-comfortable</a:t>
            </a:r>
          </a:p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to enjoy my teaching by Digital System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343400"/>
            <a:ext cx="27432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0999" y="0"/>
            <a:ext cx="8686801" cy="6767679"/>
            <a:chOff x="304799" y="76199"/>
            <a:chExt cx="8686801" cy="6767679"/>
          </a:xfrm>
        </p:grpSpPr>
        <p:pic>
          <p:nvPicPr>
            <p:cNvPr id="4" name="Picture 3" descr="4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8184" y="76199"/>
              <a:ext cx="4953416" cy="32962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 descr="42.jpg"/>
            <p:cNvPicPr>
              <a:picLocks noChangeAspect="1"/>
            </p:cNvPicPr>
            <p:nvPr/>
          </p:nvPicPr>
          <p:blipFill>
            <a:blip r:embed="rId3"/>
            <a:srcRect b="5155"/>
            <a:stretch>
              <a:fillRect/>
            </a:stretch>
          </p:blipFill>
          <p:spPr>
            <a:xfrm>
              <a:off x="304800" y="3428999"/>
              <a:ext cx="4806810" cy="34148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 descr="goru-gari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799" y="76199"/>
              <a:ext cx="3683001" cy="33147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5257800" y="4876800"/>
            <a:ext cx="3810000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For one place  to another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43400" y="914400"/>
            <a:ext cx="48006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For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long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distaince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communication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9535" y="304800"/>
            <a:ext cx="8373465" cy="6400800"/>
            <a:chOff x="389535" y="304800"/>
            <a:chExt cx="8373465" cy="6400800"/>
          </a:xfrm>
        </p:grpSpPr>
        <p:sp>
          <p:nvSpPr>
            <p:cNvPr id="9" name="Rectangle 8"/>
            <p:cNvSpPr/>
            <p:nvPr/>
          </p:nvSpPr>
          <p:spPr>
            <a:xfrm>
              <a:off x="4343400" y="3048000"/>
              <a:ext cx="4419600" cy="36576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makhonchoa_1371391699_4-BUS.jpg"/>
            <p:cNvPicPr>
              <a:picLocks noChangeAspect="1"/>
            </p:cNvPicPr>
            <p:nvPr/>
          </p:nvPicPr>
          <p:blipFill>
            <a:blip r:embed="rId3"/>
            <a:srcRect b="7407"/>
            <a:stretch>
              <a:fillRect/>
            </a:stretch>
          </p:blipFill>
          <p:spPr>
            <a:xfrm>
              <a:off x="389535" y="304800"/>
              <a:ext cx="3877665" cy="33777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29718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3" descr="C:\Users\DOEL\Pictures\Radio_dyna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704" y="241203"/>
            <a:ext cx="2176096" cy="2120997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3" descr="C:\Users\DOEL\Pictures\mo.jpg"/>
          <p:cNvPicPr>
            <a:picLocks noChangeAspect="1" noChangeArrowheads="1"/>
          </p:cNvPicPr>
          <p:nvPr/>
        </p:nvPicPr>
        <p:blipFill>
          <a:blip r:embed="rId4" cstate="print"/>
          <a:srcRect l="12533" t="3423" r="12495" b="4155"/>
          <a:stretch>
            <a:fillRect/>
          </a:stretch>
        </p:blipFill>
        <p:spPr bwMode="auto">
          <a:xfrm>
            <a:off x="6172200" y="381000"/>
            <a:ext cx="22860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TextBox 26"/>
          <p:cNvSpPr txBox="1"/>
          <p:nvPr/>
        </p:nvSpPr>
        <p:spPr>
          <a:xfrm>
            <a:off x="152400" y="2590800"/>
            <a:ext cx="899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For Up-to-date commutation system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3962400"/>
            <a:ext cx="13716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I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C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505200"/>
            <a:ext cx="3413171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2400" y="1069181"/>
          <a:ext cx="8839199" cy="5560219"/>
        </p:xfrm>
        <a:graphic>
          <a:graphicData uri="http://schemas.openxmlformats.org/presentationml/2006/ole">
            <p:oleObj spid="_x0000_s18435" name="Package" showAsIcon="1" r:id="rId3" imgW="914400" imgH="71424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0"/>
            <a:ext cx="89916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আই সি টি সম্পর্কে একটি ভিডিও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0010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73152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nbei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"/>
            <a:ext cx="7696200" cy="6278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1798</TotalTime>
  <Words>176</Words>
  <Application>Microsoft Office PowerPoint</Application>
  <PresentationFormat>On-screen Show (4:3)</PresentationFormat>
  <Paragraphs>41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Equity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FAIR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FAIR</dc:creator>
  <cp:lastModifiedBy>aminul</cp:lastModifiedBy>
  <cp:revision>812</cp:revision>
  <dcterms:created xsi:type="dcterms:W3CDTF">2015-09-23T12:55:55Z</dcterms:created>
  <dcterms:modified xsi:type="dcterms:W3CDTF">2016-12-18T17:58:09Z</dcterms:modified>
</cp:coreProperties>
</file>