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56" r:id="rId3"/>
    <p:sldId id="257" r:id="rId4"/>
    <p:sldId id="258" r:id="rId5"/>
    <p:sldId id="259" r:id="rId6"/>
    <p:sldId id="277" r:id="rId7"/>
    <p:sldId id="260" r:id="rId8"/>
    <p:sldId id="261" r:id="rId9"/>
    <p:sldId id="262" r:id="rId10"/>
    <p:sldId id="263" r:id="rId11"/>
    <p:sldId id="264" r:id="rId12"/>
    <p:sldId id="265" r:id="rId13"/>
    <p:sldId id="278" r:id="rId14"/>
    <p:sldId id="279" r:id="rId15"/>
    <p:sldId id="266" r:id="rId16"/>
    <p:sldId id="267" r:id="rId17"/>
    <p:sldId id="270" r:id="rId18"/>
    <p:sldId id="271" r:id="rId19"/>
    <p:sldId id="280" r:id="rId20"/>
    <p:sldId id="281" r:id="rId21"/>
    <p:sldId id="272" r:id="rId22"/>
    <p:sldId id="273" r:id="rId23"/>
    <p:sldId id="274" r:id="rId24"/>
    <p:sldId id="275" r:id="rId25"/>
    <p:sldId id="27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0066"/>
    <a:srgbClr val="FF0000"/>
    <a:srgbClr val="000000"/>
    <a:srgbClr val="0033CC"/>
    <a:srgbClr val="800000"/>
    <a:srgbClr val="66FF99"/>
    <a:srgbClr val="5B0C1D"/>
    <a:srgbClr val="0099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24-Dec-2020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52400" y="0"/>
            <a:ext cx="4343400" cy="1600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HP\Desktop\mahfuja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066800"/>
            <a:ext cx="3886200" cy="5490029"/>
          </a:xfrm>
          <a:prstGeom prst="rect">
            <a:avLst/>
          </a:prstGeom>
          <a:noFill/>
        </p:spPr>
      </p:pic>
      <p:pic>
        <p:nvPicPr>
          <p:cNvPr id="2" name="Picture 2" descr="C:\Users\HP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752600"/>
            <a:ext cx="4396468" cy="1714500"/>
          </a:xfrm>
          <a:prstGeom prst="rect">
            <a:avLst/>
          </a:prstGeom>
          <a:noFill/>
        </p:spPr>
      </p:pic>
      <p:pic>
        <p:nvPicPr>
          <p:cNvPr id="4" name="Picture 2" descr="C:\Users\HP\Desktop\mahfuja\inde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4038600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0px-AlfedPalmersmokestacks - 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0" y="838200"/>
            <a:ext cx="3962401" cy="5562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04800" y="152400"/>
            <a:ext cx="342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ইটের ভাটার ধোঁয়ার দৃশ্য</a:t>
            </a:r>
            <a:endParaRPr lang="en-US" sz="3200" b="1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91200" y="228600"/>
            <a:ext cx="1905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মাইক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scn046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762000"/>
            <a:ext cx="4343400" cy="56388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371600" y="1828800"/>
            <a:ext cx="2057400" cy="1371600"/>
          </a:xfrm>
          <a:prstGeom prst="ellipse">
            <a:avLst/>
          </a:pr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10200" y="1600200"/>
            <a:ext cx="3124200" cy="1066800"/>
          </a:xfrm>
          <a:prstGeom prst="ellipse">
            <a:avLst/>
          </a:prstGeom>
          <a:noFill/>
          <a:ln w="57150">
            <a:solidFill>
              <a:srgbClr val="FF006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6" grpId="1" animBg="1"/>
      <p:bldP spid="7" grpId="0" animBg="1"/>
      <p:bldP spid="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upgonj-nongra-pani-sm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09600"/>
            <a:ext cx="7446980" cy="43386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85800" y="4953000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কলকারখানা হতে নির্গত বিষাক্ত  রাসায়নিক বর্জ্য </a:t>
            </a:r>
            <a:endParaRPr lang="en-US" b="1" dirty="0">
              <a:solidFill>
                <a:srgbClr val="00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438400" y="1143000"/>
            <a:ext cx="4495800" cy="21336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5px-Sidr_14_nov_2007_0445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09600"/>
            <a:ext cx="8305800" cy="59167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0" y="762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ঘুর্ণিঝড় সিডর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exagon 3"/>
          <p:cNvSpPr/>
          <p:nvPr/>
        </p:nvSpPr>
        <p:spPr>
          <a:xfrm flipV="1">
            <a:off x="3352800" y="1371600"/>
            <a:ext cx="3124200" cy="2971799"/>
          </a:xfrm>
          <a:prstGeom prst="hexagon">
            <a:avLst/>
          </a:pr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838200"/>
            <a:ext cx="716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পরিবেশ দূষণ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বলতে আমরা কি বুঝি?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286000"/>
            <a:ext cx="6629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রাসায়নিক, জৈবিক ও ভৌতিক কারনে, পরিবেশের প্রাকৃতিক বৈশিষ্ট্যের যে কোন ধরনের পরির্বতন কে </a:t>
            </a:r>
            <a:r>
              <a:rPr lang="bn-BD" sz="4400" b="1" dirty="0" smtClean="0">
                <a:solidFill>
                  <a:srgbClr val="009999"/>
                </a:solidFill>
                <a:latin typeface="NikoshBAN" pitchFamily="2" charset="0"/>
                <a:cs typeface="NikoshBAN" pitchFamily="2" charset="0"/>
              </a:rPr>
              <a:t>পরিবেশ দূষণ বলে। </a:t>
            </a:r>
            <a:r>
              <a:rPr lang="bn-BD" sz="3200" dirty="0" smtClean="0">
                <a:solidFill>
                  <a:srgbClr val="009999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009999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693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পরিবেশ দূষণের প্রকারভেদ</a:t>
            </a:r>
            <a:endParaRPr lang="en-US" sz="6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400" y="1600200"/>
            <a:ext cx="20574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পরিবেশ</a:t>
            </a:r>
          </a:p>
          <a:p>
            <a:pPr algn="ctr"/>
            <a:r>
              <a:rPr lang="bn-BD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দূষণ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252992"/>
            <a:ext cx="1676400" cy="15696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মাটি</a:t>
            </a:r>
            <a:endParaRPr lang="en-US" sz="4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দূষণ</a:t>
            </a:r>
            <a:endParaRPr lang="en-US" sz="4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4252992"/>
            <a:ext cx="1828800" cy="156966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পানি</a:t>
            </a:r>
          </a:p>
          <a:p>
            <a:pPr algn="ctr"/>
            <a:r>
              <a:rPr lang="bn-BD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দূষণ</a:t>
            </a:r>
            <a:endParaRPr lang="en-US" sz="4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4267200"/>
            <a:ext cx="1752600" cy="156966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বায়ূ</a:t>
            </a:r>
          </a:p>
          <a:p>
            <a:pPr algn="ctr"/>
            <a:r>
              <a:rPr lang="bn-BD" sz="48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দূষণ</a:t>
            </a:r>
            <a:endParaRPr lang="en-US" sz="4800" b="1" dirty="0">
              <a:solidFill>
                <a:srgbClr val="00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2800" y="4267200"/>
            <a:ext cx="1752600" cy="156966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শব্দ</a:t>
            </a:r>
          </a:p>
          <a:p>
            <a:pPr algn="ctr"/>
            <a:r>
              <a:rPr lang="bn-BD" sz="4800" b="1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দূষণ</a:t>
            </a:r>
            <a:endParaRPr lang="en-US" sz="4800" b="1" dirty="0">
              <a:solidFill>
                <a:srgbClr val="000066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371600" y="3607521"/>
            <a:ext cx="6781800" cy="7978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1006049" y="3908851"/>
            <a:ext cx="693002" cy="381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3330149" y="3985051"/>
            <a:ext cx="693002" cy="381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7749749" y="3985051"/>
            <a:ext cx="693002" cy="381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5768549" y="3985051"/>
            <a:ext cx="693002" cy="381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4" idx="2"/>
          </p:cNvCxnSpPr>
          <p:nvPr/>
        </p:nvCxnSpPr>
        <p:spPr>
          <a:xfrm rot="5400000">
            <a:off x="4385280" y="3356580"/>
            <a:ext cx="411540" cy="38100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TOSHIBA\Downloads\2701131359277769111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04800"/>
            <a:ext cx="3333750" cy="2381250"/>
          </a:xfrm>
          <a:prstGeom prst="rect">
            <a:avLst/>
          </a:prstGeom>
          <a:noFill/>
        </p:spPr>
      </p:pic>
      <p:pic>
        <p:nvPicPr>
          <p:cNvPr id="3" name="Picture 2" descr="C:\Users\TOSHIBA\Downloads\408395_493814960664724_1211742479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657600"/>
            <a:ext cx="2257425" cy="22383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24000" y="29718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মাথা ব্যাথা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605926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সর্দি কাশি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9906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 দূষণ জনিত কারণে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5105400" y="3124200"/>
            <a:ext cx="3352800" cy="243840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বায়ু বাহিত রোগ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1212africa_cholera_400_2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819400"/>
            <a:ext cx="5791200" cy="3886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86200" y="7620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ডায়রিয়া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5791200" y="0"/>
            <a:ext cx="3352800" cy="243840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পানি বাহিত রোগ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_201_3735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304800"/>
            <a:ext cx="2838447" cy="23760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TOSHIBA\Downloads\humayan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5486400" cy="5867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181600" y="9906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হুমায়ুন আহম্মদ</a:t>
            </a:r>
            <a:endParaRPr lang="en-US" sz="4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0" y="19050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ক্যান্সার</a:t>
            </a:r>
            <a:endParaRPr lang="en-US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5791200" y="3124200"/>
            <a:ext cx="3352800" cy="243840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বায়ু বাহিত রোগ</a:t>
            </a:r>
            <a:endParaRPr lang="en-US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_217_290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762000"/>
            <a:ext cx="4953000" cy="5638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57800" y="9906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বুকে ব্যাথা</a:t>
            </a:r>
            <a:endParaRPr lang="en-US" sz="40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5334000" y="2209800"/>
            <a:ext cx="3352800" cy="243840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 দূষণ জনিত রোগ</a:t>
            </a:r>
            <a:endParaRPr lang="en-US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TOSHIBA\Downloads\acda1f40a75e3f037a75053bcd3a3051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458200" cy="573024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47800" y="6172200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বরফের পর্বত 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2550855"/>
            <a:ext cx="5715000" cy="2185214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bn-IN" sz="4000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 এখলাছ উদ্দীন</a:t>
            </a:r>
            <a:endParaRPr lang="bn-BD" sz="4000" dirty="0" smtClean="0">
              <a:solidFill>
                <a:srgbClr val="000066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সহকারী শিক্ষক 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পন্থিছিলা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ইসলামিয়া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দাখিল বিজ্ঞান মাদ্রাসা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সীতাকুণ্ড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চট্টগ্রাম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5119608"/>
            <a:ext cx="7467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667000" y="10668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TOSHIBA\Downloads\scientist1504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8610600" cy="5638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57400" y="5939412"/>
            <a:ext cx="510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1518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বরফ গলা পর্বত </a:t>
            </a:r>
            <a:endParaRPr lang="en-US" sz="4400" dirty="0">
              <a:solidFill>
                <a:srgbClr val="1518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amp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3356"/>
            <a:ext cx="8763000" cy="637984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5715000"/>
            <a:ext cx="830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bn-BD" sz="3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বায়ূ দূষণের ফলে বায়ূ মণ্ডলে মাত্রাতিরিক্ত কার্বণডাই অক্সাইড বৃদ্ধির কারণে সমুদ্রের পানিতে নিম্ন অঞ্চল প্লাবিত হয়। </a:t>
            </a:r>
            <a:endParaRPr lang="en-US" sz="1400" dirty="0">
              <a:solidFill>
                <a:srgbClr val="000066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914400"/>
            <a:ext cx="2819400" cy="92333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590800"/>
            <a:ext cx="6477000" cy="11387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পরিবেশ দূষণের কারণ গুলো উল্লেখ কর;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1143000"/>
            <a:ext cx="2895600" cy="101566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বলি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819400"/>
            <a:ext cx="7391400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n-BD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পরিবেশ দূষণ বলতে কি বুঝ?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4400" dirty="0" smtClean="0">
                <a:solidFill>
                  <a:srgbClr val="5B0C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পরিবেশ দূষণ কত প্রকার?</a:t>
            </a:r>
            <a:endParaRPr lang="en-US" sz="4400" dirty="0">
              <a:solidFill>
                <a:srgbClr val="5B0C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143000"/>
            <a:ext cx="4267200" cy="1015663"/>
          </a:xfrm>
          <a:prstGeom prst="rect">
            <a:avLst/>
          </a:prstGeom>
          <a:solidFill>
            <a:srgbClr val="66FF99">
              <a:alpha val="92157"/>
            </a:srgb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3048000"/>
            <a:ext cx="7543800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n-BD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মাটি, পানি, বায়ূ ও শব্দ কিভাবে দূষিত হয় তা ব্যাখ্যা কর।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পরিবেশ দূষণ এর ফলে মানুষের কি কি রোগ হতে পারে?</a:t>
            </a:r>
            <a:endParaRPr lang="en-US" sz="3600" b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533400" y="1371600"/>
            <a:ext cx="8153400" cy="4038600"/>
          </a:xfrm>
          <a:prstGeom prst="horizontalScroll">
            <a:avLst/>
          </a:prstGeom>
          <a:solidFill>
            <a:srgbClr val="FF6699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7848600" cy="4339650"/>
          </a:xfrm>
          <a:prstGeom prst="rect">
            <a:avLst/>
          </a:prstGeom>
          <a:noFill/>
          <a:ln>
            <a:solidFill>
              <a:srgbClr val="00206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 বিজ্ঞান</a:t>
            </a:r>
          </a:p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৮</a:t>
            </a:r>
            <a:r>
              <a:rPr lang="bn-BD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 </a:t>
            </a:r>
            <a:r>
              <a:rPr lang="bn-BD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endParaRPr lang="bn-BD" sz="8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চতুর্দশ</a:t>
            </a:r>
            <a:endParaRPr lang="en-US" sz="5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বাস্তুতন্ত্র</a:t>
            </a:r>
            <a:endParaRPr lang="en-US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এবার আমরা কিছু ছবি দেখি</a:t>
            </a:r>
            <a:endParaRPr lang="en-US" sz="4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300px-AlfedPalmersmokestack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143000"/>
            <a:ext cx="7010400" cy="54102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438400" y="1600200"/>
            <a:ext cx="4419600" cy="19050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5" name="TextBox 5"/>
          <p:cNvSpPr txBox="1"/>
          <p:nvPr/>
        </p:nvSpPr>
        <p:spPr>
          <a:xfrm>
            <a:off x="7467600" y="1676400"/>
            <a:ext cx="144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ইটের ভাটার ধোঁয়া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1Hathazari 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6400800" cy="6324600"/>
          </a:xfrm>
          <a:prstGeom prst="round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6477000" y="1722418"/>
            <a:ext cx="2324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6000" b="1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6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খোলা পায়খানা</a:t>
            </a:r>
            <a:endParaRPr lang="en-US" sz="6000" b="1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981200" y="3810000"/>
            <a:ext cx="4343400" cy="2514600"/>
          </a:xfrm>
          <a:prstGeom prst="ellipse">
            <a:avLst/>
          </a:prstGeom>
          <a:noFill/>
          <a:ln w="571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295400"/>
            <a:ext cx="7543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ইট ভাটার ধোঁয়া,  খোলা পায়খানার ময়লা </a:t>
            </a:r>
          </a:p>
          <a:p>
            <a:r>
              <a:rPr lang="bn-BD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আর্বজনা দ্বারা পরিবেশ কি হচ্ছে?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3352800"/>
            <a:ext cx="52578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পরিবেশ দূষিত হচ্ছে।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371600"/>
            <a:ext cx="6629400" cy="38164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পরিবেশ দূষণ</a:t>
            </a:r>
          </a:p>
          <a:p>
            <a:pPr algn="ctr"/>
            <a:r>
              <a:rPr lang="bn-BD" sz="8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১৪ দশ  অধ্যায়</a:t>
            </a:r>
          </a:p>
          <a:p>
            <a:pPr algn="ctr"/>
            <a:r>
              <a:rPr lang="bn-BD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পৃষ্টা-</a:t>
            </a:r>
            <a:r>
              <a:rPr lang="en-US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182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609600"/>
            <a:ext cx="4038600" cy="13716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409984"/>
            <a:ext cx="4343400" cy="70788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endParaRPr lang="en-US" sz="40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3657600"/>
            <a:ext cx="7010400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পরিবেশ দূষণ কি তা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পারবে;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কয়টি উপায়ে পরিবেশ দূষিত হয় </a:t>
            </a:r>
            <a:r>
              <a:rPr lang="bn-BD" sz="32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তা </a:t>
            </a:r>
            <a:r>
              <a:rPr lang="bn-BD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নির্ণয়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করতে পারবে;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পরিবেশ দূষণের ফলে কি কি সমস্যা সৃষ্টি হয়, তা  </a:t>
            </a:r>
            <a:r>
              <a:rPr lang="bn-BD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করতে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TOSHIBA\Downloads\36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066800"/>
            <a:ext cx="4267200" cy="5486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8600" y="436245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বন্যার দৃশ্য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228600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আগ্নেগিরির অগ্ন্যুৎ্‌পাত </a:t>
            </a:r>
            <a:endParaRPr lang="en-US" sz="4000" b="1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twjA.u.cs_2726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524000"/>
            <a:ext cx="4114800" cy="50615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283</TotalTime>
  <Words>252</Words>
  <Application>Microsoft Office PowerPoint</Application>
  <PresentationFormat>On-screen Show (4:3)</PresentationFormat>
  <Paragraphs>66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Calibri</vt:lpstr>
      <vt:lpstr>Constantia</vt:lpstr>
      <vt:lpstr>NikoshBAN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DELL</cp:lastModifiedBy>
  <cp:revision>118</cp:revision>
  <dcterms:created xsi:type="dcterms:W3CDTF">2006-08-16T00:00:00Z</dcterms:created>
  <dcterms:modified xsi:type="dcterms:W3CDTF">2020-12-24T15:16:13Z</dcterms:modified>
</cp:coreProperties>
</file>