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4" r:id="rId7"/>
    <p:sldId id="263" r:id="rId8"/>
    <p:sldId id="262" r:id="rId9"/>
    <p:sldId id="266" r:id="rId10"/>
    <p:sldId id="274" r:id="rId11"/>
    <p:sldId id="275" r:id="rId12"/>
    <p:sldId id="267" r:id="rId13"/>
    <p:sldId id="268" r:id="rId14"/>
    <p:sldId id="270" r:id="rId15"/>
    <p:sldId id="273" r:id="rId16"/>
    <p:sldId id="269" r:id="rId17"/>
    <p:sldId id="271" r:id="rId18"/>
    <p:sldId id="27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40D6-113D-2944-9316-7B6F08797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F406A-3AAD-C740-9C17-A60876D67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BBFB3-7610-374D-B438-9A0CCBEE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AA63-827B-C446-8F2D-081B2F5B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619E6-3D8D-7044-8D72-7C98E90B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C4BB-B545-9147-9355-287A4269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942B0-5AFC-8B4D-B480-2F5559145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3F7B-BD39-8444-8995-58ED8D28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3B48F-7E19-0D42-AA31-04AC0DA0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828A-A65F-9E4B-A846-F1AD8BE3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AA9E4-885A-5D46-9028-1579886B1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AE44C-61BB-6B45-BA5B-088CA9309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718C-5D9F-E24E-8DD1-30AB6305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DD51B-0D78-0642-A41F-95C87973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1570-876B-F34D-B89B-1EA53534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9731-CB6D-174E-9DE5-9FB85359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CFBD3-27F6-0742-BBA8-8CE925ACE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77CBA-8E65-5D44-8B40-CF4F5AD8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93792-2764-324E-A052-2B0FA6C3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C4EE3-2100-BD4A-9E0D-DCB8BF7B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FA378-2D21-B241-87E7-E9675458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6AFAE-3259-3541-87DE-635891BAF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CF418-A16C-384F-B016-44184189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978B-7571-2E48-8D08-B3386642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19A0-F2DB-314D-A064-582E24DA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C5AF-4A24-F645-9515-B1B271EF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59DC6-C047-8B46-9057-69953C4EA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CBAC1-8DCA-3D48-8D10-83A3299C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077DD-56DF-E248-B89E-D9A7345F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E235-FCC3-4843-B60F-7DA886AD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F98FD-C517-9A4D-B15B-26576FF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8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4E-450F-A349-A4E4-BF39D367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22CD6-FD2D-2343-96D9-F6827BF3E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BEE79-FAB2-E94B-9F41-C2D98CB41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52118-E3A2-0448-8685-31FC4F1D4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04A25-0A5B-3C46-ABCB-7B621F126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54323-BDCC-3B42-8C3B-73BEAA4B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EF776-377A-CD4E-9D6D-8ACCE535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8E08-9C5E-1344-848E-D6CB864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8FB6-18A9-0849-AE89-1D88E057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643AB-25FF-DB49-AAFE-86DB0307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3C53A-A8D5-0A45-8C8D-19AB19D8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A6B66-A187-EF40-A25E-03B18D9E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7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AF2BC-1C6B-9149-94AC-D00E6082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AD483-BC69-0348-AC0C-4B3FB5DF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6128-342D-574A-A052-4DC273AA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072E-399A-AA46-AC70-6D6FB40A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2CF0-7E72-DF41-AB35-97A3D7176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FBF2E-0F5D-A345-A8F2-A4427C05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EB5D5-2C6F-3B4C-A958-AEB275A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46B8F-8F33-D24C-A26B-D40C193D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346F9-8E2B-4B48-A9D2-B1209961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98C5-4229-A341-B191-ABE04B83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4BDF5-898B-994C-914C-44118D983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131C1-AA2F-9148-BCDF-E0B00F077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1C2E8-82EF-574A-9CDE-56405B1D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97A1C-BEFC-4549-91AE-F00D73CB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1770A-5DA9-4D4D-9113-BB7811BE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7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CD93D-893A-1F41-991F-7EB3EAEA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4B8CA-ADB1-A241-8748-3866477F4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4539F-212F-D943-B2E8-F98A4D2E3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9496-B3DE-9F4C-9242-EBF309026EFA}" type="datetimeFigureOut">
              <a:rPr lang="en-US"/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6DC28-0ADF-EB4B-9C4E-5EDD98AD7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A2255-3BCC-8B44-9061-05A528CE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AAFAA-21C5-F64D-8A9D-E193DE02DC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A64E-70A7-9E43-898E-B70BBB4B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অনলাইন ক্লাসে স্বাগত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AEDA-C519-E84D-BFAB-AB5C32A1B3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২০২০- ২০২১ সেশনের এইচ এস সি শিক্ষার্থীদের ফুলেল শুভেচছা ও আন্তরিক অভিনন্দন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AA69FC8-6ADC-7345-BD9E-4B5179D20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1534862"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50718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AAFEA9-7DB2-DB44-BE50-FE1EAF8DD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28357"/>
            <a:ext cx="8128000" cy="40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7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260F78-55E3-E549-9429-4615BA51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2938" y="-884816"/>
            <a:ext cx="4418338" cy="87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33DD-F561-D845-9250-5C2C4903B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453" y="4462066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50B6B-E804-D947-8D6D-29B456D7A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9093" y="2071688"/>
            <a:ext cx="9155906" cy="1357312"/>
          </a:xfrm>
        </p:spPr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সমাজকর্মের ধারণা</a:t>
            </a: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CBBD9-5208-C945-9DA0-48FB70E9D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9198" y="-161211"/>
            <a:ext cx="2730477" cy="948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6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FBA3-D858-3445-8644-BF2ED4E1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প্রামাণ্য সংজ্ঞা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A480-921B-1240-859B-5C9019DE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03" y="1946672"/>
            <a:ext cx="10515600" cy="476607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বিভিন্ন মনিষীদের মতে সমাজকর্ম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0401E8-5313-C243-A382-094B726C8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1556" y="-1344718"/>
            <a:ext cx="3699063" cy="116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5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B9C0-F7C6-BD4F-B980-994EA3F7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সমাজকর্ম বিশ্বকোষ ( Encyclopedia of Social wWork) এর মতে সমাজকর্ম    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B63F2344-F2B8-3C4B-9443-9A0D968A5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7047" y="-2164955"/>
            <a:ext cx="2803921" cy="12126516"/>
          </a:xfrm>
        </p:spPr>
      </p:pic>
    </p:spTree>
    <p:extLst>
      <p:ext uri="{BB962C8B-B14F-4D97-AF65-F5344CB8AC3E}">
        <p14:creationId xmlns:p14="http://schemas.microsoft.com/office/powerpoint/2010/main" val="425027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3F4B-8106-9B4C-834C-7EB9519F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নিজের মতো করে বলতে পারি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92A7860-7848-C14B-A710-34F708F82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8212" y="-694139"/>
            <a:ext cx="3196831" cy="10014348"/>
          </a:xfrm>
        </p:spPr>
      </p:pic>
    </p:spTree>
    <p:extLst>
      <p:ext uri="{BB962C8B-B14F-4D97-AF65-F5344CB8AC3E}">
        <p14:creationId xmlns:p14="http://schemas.microsoft.com/office/powerpoint/2010/main" val="163482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1B0B-A4E1-E84D-A72A-67563C92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19" y="311547"/>
            <a:ext cx="10515600" cy="1325563"/>
          </a:xfrm>
        </p:spPr>
        <p:txBody>
          <a:bodyPr/>
          <a:lstStyle/>
          <a:p>
            <a:r>
              <a:rPr lang="en-US"/>
              <a:t>রেফারেন্স বই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0CAF8-4552-5444-A844-53D12D1A7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Walter A Friedlander, introduction to Social Welfare . </a:t>
            </a:r>
          </a:p>
          <a:p>
            <a:r>
              <a:rPr lang="en-US"/>
              <a:t>Armando T Morales and Bradford W Sheafor, Social Work : A Profession of Many Faces.</a:t>
            </a:r>
          </a:p>
          <a:p>
            <a:r>
              <a:rPr lang="en-US"/>
              <a:t>Wikipedia, Encyclopedia of Social Work.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2348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AC3B-07C9-604F-B08A-E1D74DD0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83F6F3-0C9D-2444-B125-6C0AC6F32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37185" y="-3885061"/>
            <a:ext cx="3790950" cy="2593901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9578A93-D305-864D-8D4B-E6ADBDD5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39" y="2112155"/>
            <a:ext cx="3312320" cy="406718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FD62C5A-2A5D-AB4A-B585-01E85A16A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43" y="2227658"/>
            <a:ext cx="3492689" cy="37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94BA-DC02-984F-AB4E-B8BD4945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DDFC-2A9B-F64E-83CB-21DED40A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 সমাজকর্ম সম্পর্কে তোমার ধারণা লিখ।</a:t>
            </a:r>
          </a:p>
          <a:p>
            <a:pPr marL="0" indent="0">
              <a:buNone/>
            </a:pPr>
            <a:r>
              <a:rPr lang="en-US"/>
              <a:t>Walter A Friedlander এর  একটি গ্রন্থের নাম লিখ।</a:t>
            </a:r>
          </a:p>
          <a:p>
            <a:pPr marL="0" indent="0">
              <a:buNone/>
            </a:pPr>
            <a:r>
              <a:rPr lang="en-US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3914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D008-E191-BF4E-BE19-12DF6620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ভিডিও কনটেন্ট দেখার জন্য</a:t>
            </a:r>
            <a:br>
              <a:rPr lang="en-US"/>
            </a:br>
            <a:r>
              <a:rPr lang="en-US"/>
              <a:t>ধন্যবাদ</a:t>
            </a:r>
            <a:br>
              <a:rPr lang="en-US"/>
            </a:br>
            <a:r>
              <a:rPr lang="en-US"/>
              <a:t>  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1D54E01-97A7-FC49-ACFF-08F18B247F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23" y="1825625"/>
            <a:ext cx="1892954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B5539-74FB-AD46-8EDF-4DBB620F1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</a:t>
            </a:r>
            <a:r>
              <a:rPr lang="en-US">
                <a:solidFill>
                  <a:srgbClr val="FF0000"/>
                </a:solidFill>
              </a:rPr>
              <a:t>ধন্যবাদ</a:t>
            </a:r>
            <a:r>
              <a:rPr lang="en-US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1D1E7-B34E-C14F-9C05-9152B5BBE7F8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7F41-E650-6B44-A4CA-47C9B10E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09119"/>
            <a:ext cx="10515600" cy="196762"/>
          </a:xfrm>
        </p:spPr>
        <p:txBody>
          <a:bodyPr>
            <a:normAutofit fontScale="90000"/>
          </a:bodyPr>
          <a:lstStyle/>
          <a:p>
            <a:r>
              <a:rPr lang="en-US" b="1"/>
              <a:t>আদিতমারী সরকারি কলেজ </a:t>
            </a:r>
            <a:br>
              <a:rPr lang="en-US" b="1"/>
            </a:br>
            <a:r>
              <a:rPr lang="en-US" b="1"/>
              <a:t>সমাজকর্ম বিভাগ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5AC797C-02F0-704F-8679-FA04563F15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6" y="2107958"/>
            <a:ext cx="5181600" cy="3885807"/>
          </a:xfr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00EF3DA6-775D-BA4F-B6EA-C8C495E23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10" y="2246108"/>
            <a:ext cx="3726656" cy="3747657"/>
          </a:xfrm>
        </p:spPr>
      </p:pic>
    </p:spTree>
    <p:extLst>
      <p:ext uri="{BB962C8B-B14F-4D97-AF65-F5344CB8AC3E}">
        <p14:creationId xmlns:p14="http://schemas.microsoft.com/office/powerpoint/2010/main" val="427956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E48D-A9EB-094C-BB10-92CCCC1F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-4403329"/>
            <a:ext cx="10515600" cy="324247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B3A1-E07C-3E49-9D19-869DD2128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7936" y="220067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শিক্ষক পরিচিতি</a:t>
            </a:r>
          </a:p>
          <a:p>
            <a:pPr marL="0" indent="0">
              <a:buNone/>
            </a:pPr>
            <a:r>
              <a:rPr lang="en-US"/>
              <a:t>এ এস এম রবিউল ইসলাম</a:t>
            </a:r>
          </a:p>
          <a:p>
            <a:pPr marL="0" indent="0">
              <a:buNone/>
            </a:pPr>
            <a:r>
              <a:rPr lang="en-US"/>
              <a:t>প্রভাষক সমাজকর্ম বিভাগ</a:t>
            </a:r>
          </a:p>
          <a:p>
            <a:pPr marL="0" indent="0">
              <a:buNone/>
            </a:pPr>
            <a:r>
              <a:rPr lang="en-US"/>
              <a:t>আদিতমারী সরকারি কলেজ</a:t>
            </a:r>
          </a:p>
          <a:p>
            <a:pPr marL="0" indent="0">
              <a:buNone/>
            </a:pPr>
            <a:r>
              <a:rPr lang="en-US"/>
              <a:t> আদিতমারী, লালমনিরহাট।     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66E260-859A-1249-9BE2-1E7CB65D5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9481" y="968374"/>
            <a:ext cx="5181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2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101F-A8BB-494F-82DB-CDBBF579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জাতীয় শিক্ষাক্রম ও পাঠ্যপুস্তক বোর্ড অনুমোদিত বইয়ের নামের তালিকা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761E7-5D59-EA44-A6D8-9AE194F82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6609" y="1825625"/>
            <a:ext cx="4573191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বই পরিচিতি</a:t>
            </a:r>
          </a:p>
          <a:p>
            <a:r>
              <a:rPr lang="en-US"/>
              <a:t>সমাজকর্ম প্রথম পত্র</a:t>
            </a:r>
          </a:p>
          <a:p>
            <a:r>
              <a:rPr lang="en-US"/>
              <a:t>একাদশ-দ্বাদশ শ্রেণি</a:t>
            </a:r>
          </a:p>
          <a:p>
            <a:r>
              <a:rPr lang="en-US"/>
              <a:t>ড. উত্তম কুমার দাশ</a:t>
            </a:r>
          </a:p>
          <a:p>
            <a:r>
              <a:rPr lang="en-US"/>
              <a:t>শাহীনারা বেগম</a:t>
            </a:r>
          </a:p>
          <a:p>
            <a:r>
              <a:rPr lang="en-US"/>
              <a:t>সালমা জাহান</a:t>
            </a:r>
          </a:p>
          <a:p>
            <a:r>
              <a:rPr lang="en-US"/>
              <a:t>হাসান বুক হাউস , ঢাকা। 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E710DDE-5544-8B46-B092-A83B960B2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03" y="2090321"/>
            <a:ext cx="3144519" cy="3410367"/>
          </a:xfrm>
        </p:spPr>
      </p:pic>
    </p:spTree>
    <p:extLst>
      <p:ext uri="{BB962C8B-B14F-4D97-AF65-F5344CB8AC3E}">
        <p14:creationId xmlns:p14="http://schemas.microsoft.com/office/powerpoint/2010/main" val="223073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ED0A-BDE5-9943-94D4-8C4A456A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984" y="365125"/>
            <a:ext cx="5763815" cy="720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9FA5-F815-0248-B5A6-FD7FAC440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20948" y="403225"/>
            <a:ext cx="11833026" cy="2775744"/>
          </a:xfrm>
        </p:spPr>
        <p:txBody>
          <a:bodyPr/>
          <a:lstStyle/>
          <a:p>
            <a:r>
              <a:rPr lang="en-US"/>
              <a:t>বই পরিচিতি</a:t>
            </a:r>
          </a:p>
          <a:p>
            <a:r>
              <a:rPr lang="en-US"/>
              <a:t>সমাজকর্ম প্রথম পত্র</a:t>
            </a:r>
          </a:p>
          <a:p>
            <a:r>
              <a:rPr lang="en-US"/>
              <a:t>একাদশ – দ্বাদশ শ্রেণি</a:t>
            </a:r>
          </a:p>
          <a:p>
            <a:r>
              <a:rPr lang="en-US"/>
              <a:t> প্রফেসর ড. মোঃ আবদুর রাজ্জাক</a:t>
            </a:r>
          </a:p>
          <a:p>
            <a:r>
              <a:rPr lang="en-US"/>
              <a:t>লেকচার পাবলিকেশন্স লি.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C982A84-7BEC-5547-8B4D-8E990399CE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28" y="2515780"/>
            <a:ext cx="3125638" cy="3557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15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CD68-B20B-AC4C-B685-2FA817E7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12117-9DA7-FC48-8386-D1822F66FB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বই পরিচিতি</a:t>
            </a:r>
          </a:p>
          <a:p>
            <a:r>
              <a:rPr lang="en-US"/>
              <a:t>সমাজকর্ম প্রথম পত্র </a:t>
            </a:r>
          </a:p>
          <a:p>
            <a:r>
              <a:rPr lang="en-US"/>
              <a:t>একাদশ- দ্বাদশ শ্রেণি</a:t>
            </a:r>
          </a:p>
          <a:p>
            <a:r>
              <a:rPr lang="en-US"/>
              <a:t>তৌফিক মোহাম্মদ হুমায়ুন কবীর</a:t>
            </a:r>
          </a:p>
          <a:p>
            <a:r>
              <a:rPr lang="en-US"/>
              <a:t>হারুন-অর –রশিদ</a:t>
            </a:r>
          </a:p>
          <a:p>
            <a:r>
              <a:rPr lang="en-US"/>
              <a:t>অক্ষর-পত্র প্রকাশনী        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A3EAF4-6F9B-8840-B3C6-B2E909BE3D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04" y="1825625"/>
            <a:ext cx="3440592" cy="4351338"/>
          </a:xfrm>
        </p:spPr>
      </p:pic>
    </p:spTree>
    <p:extLst>
      <p:ext uri="{BB962C8B-B14F-4D97-AF65-F5344CB8AC3E}">
        <p14:creationId xmlns:p14="http://schemas.microsoft.com/office/powerpoint/2010/main" val="103133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D96E-B46A-3742-88BB-053D2BF6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31CB8-65AD-7C4A-B695-38F87AC49D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বই পরিচিতি</a:t>
            </a:r>
          </a:p>
          <a:p>
            <a:r>
              <a:rPr lang="en-US"/>
              <a:t>সমাজকর্ম প্রথম পত্র</a:t>
            </a:r>
          </a:p>
          <a:p>
            <a:r>
              <a:rPr lang="en-US"/>
              <a:t>একাদশ-দ্বাদশ শ্রেণি    </a:t>
            </a:r>
          </a:p>
          <a:p>
            <a:r>
              <a:rPr lang="en-US"/>
              <a:t>মোঃ শহীদুল্লাহ</a:t>
            </a:r>
          </a:p>
          <a:p>
            <a:r>
              <a:rPr lang="en-US"/>
              <a:t>মোঃ আমিনুল ইসলাম</a:t>
            </a:r>
          </a:p>
          <a:p>
            <a:r>
              <a:rPr lang="en-US"/>
              <a:t>গ্রন্থকুটির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A418B05-26D1-AE4B-91FC-4262668AD9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81" y="1825625"/>
            <a:ext cx="3256837" cy="4351338"/>
          </a:xfrm>
        </p:spPr>
      </p:pic>
    </p:spTree>
    <p:extLst>
      <p:ext uri="{BB962C8B-B14F-4D97-AF65-F5344CB8AC3E}">
        <p14:creationId xmlns:p14="http://schemas.microsoft.com/office/powerpoint/2010/main" val="105974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EFDA-3ED2-844D-828E-9CEE6CAF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সিলেবাস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BCBB-70FA-7F44-8C09-50AF90806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বিষয় সমাজকর্ম প্রথম পত্র  </a:t>
            </a:r>
          </a:p>
          <a:p>
            <a:r>
              <a:rPr lang="en-US"/>
              <a:t>   সমাজকর্ম পরিচিতি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9DB6995-0DB0-DA44-8FC7-D0807B7AFA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4657" y="2949612"/>
            <a:ext cx="3536550" cy="3543263"/>
          </a:xfr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F1A2D11-ED36-C143-9A15-A0213895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19" y="2931753"/>
            <a:ext cx="4286250" cy="3709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B8684-598F-4948-A19F-23D01ABC62C5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23F39-4871-054F-9D8C-162876DD484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8277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শিখন ফল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পাঠপুস্তকের নাম জানবে।</a:t>
            </a:r>
          </a:p>
          <a:p>
            <a:pPr marL="0" indent="0">
              <a:buNone/>
            </a:pPr>
            <a:r>
              <a:rPr lang="en-US"/>
              <a:t>সিলেবাস সম্পর্কে জানবে। </a:t>
            </a:r>
          </a:p>
          <a:p>
            <a:pPr marL="0" indent="0">
              <a:buNone/>
            </a:pPr>
            <a:r>
              <a:rPr lang="en-US"/>
              <a:t>সমাজকর্মের ধারণা ব্যাখ্া করতে পারব।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 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F02EC-0338-9B44-861D-5AEC91CA262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90688"/>
            <a:ext cx="5181600" cy="4351337"/>
          </a:xfrm>
        </p:spPr>
        <p:txBody>
          <a:bodyPr/>
          <a:lstStyle/>
          <a:p>
            <a:r>
              <a:rPr lang="en-US"/>
              <a:t>প্রথম অধ্যায়</a:t>
            </a:r>
          </a:p>
          <a:p>
            <a:r>
              <a:rPr lang="en-US"/>
              <a:t>সমাজকর্ম‌ ; প্রকৃতি এবং পরিধি     </a:t>
            </a:r>
          </a:p>
        </p:txBody>
      </p:sp>
    </p:spTree>
    <p:extLst>
      <p:ext uri="{BB962C8B-B14F-4D97-AF65-F5344CB8AC3E}">
        <p14:creationId xmlns:p14="http://schemas.microsoft.com/office/powerpoint/2010/main" val="129266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অনলাইন ক্লাসে স্বাগত </vt:lpstr>
      <vt:lpstr>আদিতমারী সরকারি কলেজ  সমাজকর্ম বিভাগ    </vt:lpstr>
      <vt:lpstr>PowerPoint Presentation</vt:lpstr>
      <vt:lpstr>জাতীয় শিক্ষাক্রম ও পাঠ্যপুস্তক বোর্ড অনুমোদিত বইয়ের নামের তালিকা     </vt:lpstr>
      <vt:lpstr>PowerPoint Presentation</vt:lpstr>
      <vt:lpstr>PowerPoint Presentation</vt:lpstr>
      <vt:lpstr>PowerPoint Presentation</vt:lpstr>
      <vt:lpstr>সিলেবাস </vt:lpstr>
      <vt:lpstr>PowerPoint Presentation</vt:lpstr>
      <vt:lpstr>PowerPoint Presentation</vt:lpstr>
      <vt:lpstr>PowerPoint Presentation</vt:lpstr>
      <vt:lpstr>PowerPoint Presentation</vt:lpstr>
      <vt:lpstr>প্রামাণ্য সংজ্ঞা</vt:lpstr>
      <vt:lpstr>সমাজকর্ম বিশ্বকোষ ( Encyclopedia of Social wWork) এর মতে সমাজকর্ম    </vt:lpstr>
      <vt:lpstr>নিজের মতো করে বলতে পারি </vt:lpstr>
      <vt:lpstr>রেফারেন্স বই </vt:lpstr>
      <vt:lpstr>PowerPoint Presentation</vt:lpstr>
      <vt:lpstr>মূল্যায়ন </vt:lpstr>
      <vt:lpstr>ভিডিও কনটেন্ট দেখার জন্য ধন্যবাদ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asm_rabiul@yahoo.com</dc:creator>
  <cp:lastModifiedBy>asm_rabiul@yahoo.com</cp:lastModifiedBy>
  <cp:revision>13</cp:revision>
  <dcterms:created xsi:type="dcterms:W3CDTF">2020-12-23T00:45:01Z</dcterms:created>
  <dcterms:modified xsi:type="dcterms:W3CDTF">2020-12-24T10:21:32Z</dcterms:modified>
</cp:coreProperties>
</file>