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4" r:id="rId10"/>
    <p:sldId id="265" r:id="rId11"/>
    <p:sldId id="276" r:id="rId12"/>
    <p:sldId id="267" r:id="rId13"/>
    <p:sldId id="268" r:id="rId14"/>
    <p:sldId id="269" r:id="rId15"/>
    <p:sldId id="270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94986C-C5D4-48A3-8EA7-29E924DAA25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3ED26A-BC84-469A-8DE6-0D57EE75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9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94986C-C5D4-48A3-8EA7-29E924DAA25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3ED26A-BC84-469A-8DE6-0D57EE75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94986C-C5D4-48A3-8EA7-29E924DAA25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3ED26A-BC84-469A-8DE6-0D57EE75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94986C-C5D4-48A3-8EA7-29E924DAA25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3ED26A-BC84-469A-8DE6-0D57EE75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94986C-C5D4-48A3-8EA7-29E924DAA25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3ED26A-BC84-469A-8DE6-0D57EE75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94986C-C5D4-48A3-8EA7-29E924DAA25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3ED26A-BC84-469A-8DE6-0D57EE75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9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94986C-C5D4-48A3-8EA7-29E924DAA25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3ED26A-BC84-469A-8DE6-0D57EE75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3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94986C-C5D4-48A3-8EA7-29E924DAA25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3ED26A-BC84-469A-8DE6-0D57EE75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5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94986C-C5D4-48A3-8EA7-29E924DAA25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3ED26A-BC84-469A-8DE6-0D57EE75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3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94986C-C5D4-48A3-8EA7-29E924DAA25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3ED26A-BC84-469A-8DE6-0D57EE75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94986C-C5D4-48A3-8EA7-29E924DAA259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3ED26A-BC84-469A-8DE6-0D57EE75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 userDrawn="1"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 w="76200">
            <a:gradFill>
              <a:gsLst>
                <a:gs pos="23000">
                  <a:srgbClr val="FF0000"/>
                </a:gs>
                <a:gs pos="49000">
                  <a:srgbClr val="00B050"/>
                </a:gs>
                <a:gs pos="77000">
                  <a:srgbClr val="FF0000"/>
                </a:gs>
              </a:gsLst>
              <a:lin ang="5400000" scaled="0"/>
            </a:gra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5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5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148946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381000"/>
            <a:ext cx="6248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E9C235DF-C237-004F-8F3A-4543FB8059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1"/>
            <a:ext cx="3733800" cy="226753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98494082-A3BA-8242-8865-FDAB63D3B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371601"/>
            <a:ext cx="3282565" cy="2267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4419600"/>
            <a:ext cx="8229600" cy="181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আধুনিকতম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399" y="3810000"/>
            <a:ext cx="254230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এস,এম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3930134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5791200" cy="1143000"/>
          </a:xfrm>
        </p:spPr>
        <p:txBody>
          <a:bodyPr/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১.ATM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পূর্নরুপ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2590800" cy="26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239DE20-5FA7-754C-9AA2-32A5E0F58B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37" y="1219200"/>
            <a:ext cx="3631724" cy="199030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6FE421FC-0847-7C43-B533-37660F66B6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875" y="1219200"/>
            <a:ext cx="3732577" cy="21288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5469" y="3273134"/>
            <a:ext cx="254230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8368" y="3456708"/>
            <a:ext cx="2542309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90" y="4117180"/>
            <a:ext cx="3002533" cy="1946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239" y="4218708"/>
            <a:ext cx="3491961" cy="18658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0" y="304800"/>
            <a:ext cx="495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9660" y="6084526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টিএম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2002" y="6269192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ব‌্যাংকিং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E7835-D0C7-E04E-A860-34F77B18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D8186EE-2BE4-FC45-8062-C595D38806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551" y="1393000"/>
            <a:ext cx="4026784" cy="1807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4D7E58A-C8A3-5648-981E-1ED3D72387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62" y="1393000"/>
            <a:ext cx="3649180" cy="180740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E7ADE06E-CE11-FC4B-9423-DF17EFC22D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1" y="4190999"/>
            <a:ext cx="3691829" cy="188489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D703C327-554F-7B4E-A5DD-BB0D57877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44" y="4190999"/>
            <a:ext cx="3494656" cy="18848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6964" y="6248400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ব্রাঞ্চ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ব‌্যাংকিং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6236916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ব‌্যাংকিং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3745" y="3412774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ব‌্যাংকিং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3230479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ব‌্যাংকিং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3A75C0-ADC4-F943-B50C-A05504D7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F1E28B7B-082A-7042-BAD7-A16C5EFB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4" y="1274742"/>
            <a:ext cx="3124200" cy="1870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CA0779-0D21-4A4F-B675-B5D7135F7C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4742"/>
            <a:ext cx="28956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" y="4015690"/>
            <a:ext cx="3241964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FE421FC-0847-7C43-B533-37660F66B6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66" y="3875193"/>
            <a:ext cx="3732577" cy="19883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35541" y="3288268"/>
            <a:ext cx="1643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ব‌্যাংকিং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978" y="342900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ব‌্যাংকিং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5188" y="5941413"/>
            <a:ext cx="1079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198" y="5999202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ব‌্যাংকিং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8884C-AF70-B348-A991-625BF072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115E40F-FC72-B341-A086-521E9815A2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90" y="1447800"/>
            <a:ext cx="3826910" cy="1990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39DE20-5FA7-754C-9AA2-32A5E0F58B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276601" cy="19903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9400" y="4398818"/>
            <a:ext cx="29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বুঝলাম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635245" y="5444836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ইলেকট্রনিক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ব‌্যাংকিং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সেবায়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পণ‌্য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08280" y="3810000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800600" y="3438101"/>
            <a:ext cx="1940045" cy="55656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ব্রাঞ্চ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ব‌্যাংকিং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8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334BBC-9421-B945-9088-65F75DA9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152400"/>
            <a:ext cx="8229600" cy="1143000"/>
          </a:xfrm>
        </p:spPr>
        <p:txBody>
          <a:bodyPr/>
          <a:lstStyle/>
          <a:p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487F97D-F8A8-C243-80B8-0FA8BE450B1B}"/>
              </a:ext>
            </a:extLst>
          </p:cNvPr>
          <p:cNvSpPr/>
          <p:nvPr/>
        </p:nvSpPr>
        <p:spPr>
          <a:xfrm>
            <a:off x="228600" y="1908531"/>
            <a:ext cx="8458200" cy="3714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১.ইলেকট্রনিক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়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২.ডেবিট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GB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৩.ফোন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38713"/>
            <a:ext cx="4648200" cy="24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C7DF9-FBD9-AB46-9D71-8CA65C3B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17" y="159916"/>
            <a:ext cx="8229600" cy="411162"/>
          </a:xfrm>
        </p:spPr>
        <p:txBody>
          <a:bodyPr/>
          <a:lstStyle/>
          <a:p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ইলেকট্রনিক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ব্যাংকিং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কার্য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সম্পাদন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প্রক্রিয়া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1104900"/>
            <a:ext cx="30099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3508" y="1104900"/>
            <a:ext cx="3235036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3390900"/>
            <a:ext cx="2828925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78" y="3555422"/>
            <a:ext cx="2790825" cy="13612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22C7DF9-FBD9-AB46-9D71-8CA65C3B804E}"/>
              </a:ext>
            </a:extLst>
          </p:cNvPr>
          <p:cNvSpPr txBox="1">
            <a:spLocks/>
          </p:cNvSpPr>
          <p:nvPr/>
        </p:nvSpPr>
        <p:spPr>
          <a:xfrm>
            <a:off x="720436" y="6096000"/>
            <a:ext cx="82296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কাউন্টারের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সম্মুখে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ব্যাংকিং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239241" y="838200"/>
            <a:ext cx="423775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79911" y="571078"/>
            <a:ext cx="5254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07078" y="2857500"/>
            <a:ext cx="254230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কাউন্টার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9625" y="2895600"/>
            <a:ext cx="254230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কাউন্টার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968" y="5056909"/>
            <a:ext cx="254230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কাউন্টার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বিদ‌্যু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56474" y="4916631"/>
            <a:ext cx="254230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কাউন্টার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84522" y="5484305"/>
            <a:ext cx="29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বুঝলাম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641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378" y="6096000"/>
            <a:ext cx="8229600" cy="563562"/>
          </a:xfrm>
        </p:spPr>
        <p:txBody>
          <a:bodyPr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815792"/>
            <a:ext cx="32766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3" y="990601"/>
            <a:ext cx="35052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7" y="3220090"/>
            <a:ext cx="2926773" cy="1600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43889"/>
            <a:ext cx="3498273" cy="1752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6009" y="292572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551" y="2584058"/>
            <a:ext cx="254230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কাউন্টার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9873" y="2730993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কাউন্টার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408" y="4896489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1273" y="4897994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মাধ‌্যমে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5655" y="5410200"/>
            <a:ext cx="29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বুঝলাম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2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52400"/>
            <a:ext cx="8229600" cy="1143000"/>
          </a:xfrm>
        </p:spPr>
        <p:txBody>
          <a:bodyPr/>
          <a:lstStyle/>
          <a:p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ইলেকট্রনিক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ব‌্যাংকিং</a:t>
            </a:r>
            <a:r>
              <a:rPr lang="en-US" sz="36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গুরুত্ব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1656"/>
            <a:ext cx="2790825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63" y="1527465"/>
            <a:ext cx="2867891" cy="1291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" y="3364057"/>
            <a:ext cx="3530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28" y="3048000"/>
            <a:ext cx="3459563" cy="205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05012" y="838200"/>
            <a:ext cx="4852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13729" y="6121400"/>
            <a:ext cx="3030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1505" y="5105400"/>
            <a:ext cx="3030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9945" y="3048000"/>
            <a:ext cx="970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3142" y="4779591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9899" y="5213121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7631" y="2941722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828800"/>
            <a:ext cx="5791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হাওলাদার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জুলিওকুরী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পাকদী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GB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
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মোবাইল:০১৭২৫৩৬৯০৩০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NikoshBAN" pitchFamily="2" charset="0"/>
              </a:rPr>
              <a:t>Email: monirshadhin30@gmail.com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800" y="1396491"/>
            <a:ext cx="2667000" cy="32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6038850"/>
            <a:ext cx="8229600" cy="838200"/>
          </a:xfrm>
        </p:spPr>
        <p:txBody>
          <a:bodyPr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16182"/>
            <a:ext cx="2828925" cy="1427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38100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3352801"/>
            <a:ext cx="35052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18" y="3352801"/>
            <a:ext cx="3276600" cy="182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24062" y="278717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5536625"/>
            <a:ext cx="3030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2919846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7084" y="2558534"/>
            <a:ext cx="1451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ব‌্যাংকিং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1" y="5197826"/>
            <a:ext cx="1768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36560" y="5227905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তথ‌্য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85800"/>
            <a:ext cx="5486400" cy="533400"/>
          </a:xfrm>
        </p:spPr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itchFamily="2" charset="0"/>
              </a:rPr>
              <a:t>ইলেকট্রনিক</a:t>
            </a:r>
            <a:r>
              <a:rPr lang="en-US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itchFamily="2" charset="0"/>
              </a:rPr>
              <a:t>ব‌্যাংকিং</a:t>
            </a:r>
            <a:r>
              <a:rPr lang="en-US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itchFamily="2" charset="0"/>
              </a:rPr>
              <a:t>গুরুত্ব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81200" y="1364671"/>
            <a:ext cx="4724400" cy="1317913"/>
            <a:chOff x="1828800" y="1371600"/>
            <a:chExt cx="4724400" cy="1317913"/>
          </a:xfrm>
        </p:grpSpPr>
        <p:sp>
          <p:nvSpPr>
            <p:cNvPr id="4" name="Down Arrow 3"/>
            <p:cNvSpPr/>
            <p:nvPr/>
          </p:nvSpPr>
          <p:spPr>
            <a:xfrm>
              <a:off x="3810000" y="1371600"/>
              <a:ext cx="762000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8800" y="2206336"/>
              <a:ext cx="47244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6400800" y="2282536"/>
              <a:ext cx="152400" cy="3844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1828800" y="2305049"/>
              <a:ext cx="152400" cy="3844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789709" y="2682584"/>
            <a:ext cx="2590800" cy="59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2673924"/>
            <a:ext cx="2590800" cy="59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856509" y="3239365"/>
            <a:ext cx="228600" cy="389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515100" y="3196935"/>
            <a:ext cx="228600" cy="389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0600" y="3629025"/>
            <a:ext cx="2715491" cy="2238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১.উন্নত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২.মুনাফা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৩.ব্যয়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৪.বিবিধ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৫.কাগজ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৬.পরিবেশ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বুন্নয়ন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3642014"/>
            <a:ext cx="2715491" cy="1691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১.উন্নত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৩.ব্যয়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৪.বিবিধ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1" y="528633"/>
            <a:ext cx="1648701" cy="123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১.অফিস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২.অনলাইন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রূপরেখাতৈরী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৩.ইলেকট্রনিক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4030133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5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১.ডেবিট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ইস্যূ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ই-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পূর্নরুপ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    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ব্যাকিং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               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200" y="2743201"/>
            <a:ext cx="1828800" cy="838199"/>
            <a:chOff x="1219200" y="2743201"/>
            <a:chExt cx="2057400" cy="1219199"/>
          </a:xfrm>
        </p:grpSpPr>
        <p:pic>
          <p:nvPicPr>
            <p:cNvPr id="4" name="Picture 8">
              <a:extLst>
                <a:ext uri="{FF2B5EF4-FFF2-40B4-BE49-F238E27FC236}">
                  <a16:creationId xmlns:a16="http://schemas.microsoft.com/office/drawing/2014/main" xmlns="" id="{F1E28B7B-082A-7042-BAD7-A16C5EFB4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743201"/>
              <a:ext cx="2057400" cy="12191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57400" y="3505200"/>
              <a:ext cx="1219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82289"/>
            <a:ext cx="1905000" cy="1080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7" y="5070763"/>
            <a:ext cx="3231573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8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16182"/>
            <a:ext cx="29146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1774"/>
            <a:ext cx="8229600" cy="3687763"/>
          </a:xfrm>
        </p:spPr>
        <p:txBody>
          <a:bodyPr/>
          <a:lstStyle/>
          <a:p>
            <a:pPr marL="0" indent="0">
              <a:buNone/>
            </a:pP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51054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19200"/>
            <a:ext cx="525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GB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GB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GB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GB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
</a:t>
            </a:r>
            <a:r>
              <a:rPr lang="en-GB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বিষয</a:t>
            </a:r>
            <a:r>
              <a:rPr lang="en-GB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়: </a:t>
            </a:r>
            <a:r>
              <a:rPr lang="en-GB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ফিনান্স</a:t>
            </a:r>
            <a:r>
              <a:rPr lang="en-GB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ব‌্যাংকিং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GB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
</a:t>
            </a:r>
            <a:r>
              <a:rPr lang="en-GB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</a:t>
            </a:r>
            <a:r>
              <a:rPr lang="en-GB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়: ৫০ </a:t>
            </a:r>
            <a:r>
              <a:rPr lang="en-GB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en-GB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তারিখ:১৬/১২/২০২০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23957"/>
            <a:ext cx="3295650" cy="36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91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152400" y="1828800"/>
            <a:ext cx="891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…</a:t>
            </a:r>
          </a:p>
          <a:p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ইলেকট্রনিক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ব‌্যাংকিং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।ইলেকট্রনিক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ব‌্যাংকিং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সেবায়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পণ‌্যের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ইলেকট্রনিক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ব্যাংকিং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কার্য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সম্পাদন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ইলেকট্রনিক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ব‌্যাংকিং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38300"/>
            <a:ext cx="3565878" cy="3619500"/>
          </a:xfrm>
        </p:spPr>
      </p:pic>
      <p:sp>
        <p:nvSpPr>
          <p:cNvPr id="3" name="Rectangle 2"/>
          <p:cNvSpPr/>
          <p:nvPr/>
        </p:nvSpPr>
        <p:spPr>
          <a:xfrm>
            <a:off x="1287615" y="5606534"/>
            <a:ext cx="1704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ব‌্যাংকিং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5253427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ব‌্যাংকিং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199"/>
            <a:ext cx="3352800" cy="365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লক্ষ‌্য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45920"/>
            <a:ext cx="3962400" cy="3002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5317" y="5029200"/>
            <a:ext cx="1156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স্থানাত্তর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6633" y="5029200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তথ‌্য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77060"/>
            <a:ext cx="2768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973CB-EE17-5E4F-AD73-688A5256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electronic_banking(480p).mp4">
            <a:hlinkClick r:id="" action="ppaction://media"/>
            <a:extLst>
              <a:ext uri="{FF2B5EF4-FFF2-40B4-BE49-F238E27FC236}">
                <a16:creationId xmlns:a16="http://schemas.microsoft.com/office/drawing/2014/main" xmlns="" id="{784FD2E8-9FDC-B041-8926-449062080D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6595" y="1066800"/>
            <a:ext cx="813435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Process 4"/>
          <p:cNvSpPr/>
          <p:nvPr/>
        </p:nvSpPr>
        <p:spPr>
          <a:xfrm>
            <a:off x="2286000" y="5562600"/>
            <a:ext cx="5029200" cy="10668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24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</a:t>
            </a:r>
            <a:r>
              <a:rPr lang="en-GB" sz="8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GB" sz="8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5147212" cy="25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5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B375202-B5FC-1245-8E79-32C80403E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599"/>
            <a:ext cx="2895600" cy="308535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98494082-A3BA-8242-8865-FDAB63D3B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26" y="1752600"/>
            <a:ext cx="3282565" cy="30853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8035" y="5063836"/>
            <a:ext cx="2542309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বুথ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1765" y="304800"/>
            <a:ext cx="5715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ইলেকট্রনিক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ব‌্যাংকিং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ধারণা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1" y="1066800"/>
            <a:ext cx="5715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3656" y="5063836"/>
            <a:ext cx="2542309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473</Words>
  <Application>Microsoft Office PowerPoint</Application>
  <PresentationFormat>On-screen Show (4:3)</PresentationFormat>
  <Paragraphs>134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চিত্র গুলো লক্ষ্য কর...</vt:lpstr>
      <vt:lpstr>আরও কিছু ছবি লক্ষ‌্য কর…</vt:lpstr>
      <vt:lpstr>ছবির পাশাপাশি আরেকটি ভিডিও দেখি</vt:lpstr>
      <vt:lpstr>PowerPoint Presentation</vt:lpstr>
      <vt:lpstr>PowerPoint Presentation</vt:lpstr>
      <vt:lpstr>আরো কিছু ছবি দেখি</vt:lpstr>
      <vt:lpstr>একক কাজ</vt:lpstr>
      <vt:lpstr>PowerPoint Presentation</vt:lpstr>
      <vt:lpstr>আরো কিছু ছবি দেখি</vt:lpstr>
      <vt:lpstr>আরো কিছু ছবি দেখি</vt:lpstr>
      <vt:lpstr>আরো কিছু ছবি দেখি</vt:lpstr>
      <vt:lpstr>জোড়ায় কাজ</vt:lpstr>
      <vt:lpstr>ইলেকট্রনিক ব্যাংকিং কার্য সম্পাদন প্রক্রিয়া</vt:lpstr>
      <vt:lpstr>অফিস অভ্যন্তরীণ ইলেকট্রনিক ব্যাংকিং</vt:lpstr>
      <vt:lpstr>ইলেকট্রনিক ব‌্যাংকিং গুরুত্ব</vt:lpstr>
      <vt:lpstr>গ্রাহকের প্রতি গুরুত্ব</vt:lpstr>
      <vt:lpstr>ইলেকট্রনিক ব‌্যাংকিং গুরুত্ব</vt:lpstr>
      <vt:lpstr>দলগত কাজ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juliokurie</dc:creator>
  <cp:lastModifiedBy>juliokurie</cp:lastModifiedBy>
  <cp:revision>37</cp:revision>
  <dcterms:created xsi:type="dcterms:W3CDTF">2020-12-12T18:14:14Z</dcterms:created>
  <dcterms:modified xsi:type="dcterms:W3CDTF">2020-12-23T18:08:03Z</dcterms:modified>
</cp:coreProperties>
</file>