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28" r:id="rId4"/>
    <p:sldId id="324" r:id="rId5"/>
    <p:sldId id="260" r:id="rId6"/>
    <p:sldId id="266" r:id="rId7"/>
    <p:sldId id="320" r:id="rId8"/>
    <p:sldId id="322" r:id="rId9"/>
    <p:sldId id="323" r:id="rId10"/>
    <p:sldId id="261" r:id="rId11"/>
    <p:sldId id="262" r:id="rId12"/>
    <p:sldId id="263" r:id="rId13"/>
    <p:sldId id="264" r:id="rId14"/>
    <p:sldId id="265" r:id="rId15"/>
    <p:sldId id="325" r:id="rId16"/>
    <p:sldId id="326" r:id="rId17"/>
    <p:sldId id="32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61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6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94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06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3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02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3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7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5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0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9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176B403-4B88-4C3C-AB8B-3A860EC2AB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5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6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3A0CC-AB82-4876-8AEA-6DB7564EEDF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15AEDB-8857-44FE-844C-E78B30F3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0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stackoverflow.com/questions/26644918/simple-cubic-lattice-using-three-dimensional-array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oundreport.com/forbid-kids-playing-toys/" TargetMode="External"/><Relationship Id="rId3" Type="http://schemas.openxmlformats.org/officeDocument/2006/relationships/hyperlink" Target="https://tex.stackexchange.com/questions/283729/tikz-draw-a-rgb-cube" TargetMode="External"/><Relationship Id="rId7" Type="http://schemas.openxmlformats.org/officeDocument/2006/relationships/image" Target="../media/image26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Base_ten_blocks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Impossible_cu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36331335/how-to-create-cube-with-only-html-and-cs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File:Blue-cube.png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st2.wikipedia.org/wiki/cub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ppy_Cube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-Cube_8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Impossible_cube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406" y="327547"/>
            <a:ext cx="547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00FF"/>
                </a:solidFill>
                <a:latin typeface="NikoshBAN" panose="0200000000000000000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EAD19-9E4C-4D77-A7A2-FD63FC1A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1" y="1261175"/>
            <a:ext cx="6829136" cy="5463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A2F83A-D55A-4965-9F1C-E6B84B76A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14667" y="1606028"/>
            <a:ext cx="5019675" cy="5118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D0F093-4BD4-4A11-AAE1-38C09144FAAE}"/>
              </a:ext>
            </a:extLst>
          </p:cNvPr>
          <p:cNvSpPr txBox="1"/>
          <p:nvPr/>
        </p:nvSpPr>
        <p:spPr>
          <a:xfrm>
            <a:off x="3586162" y="5891212"/>
            <a:ext cx="5019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stackoverflow.com/questions/26644918/simple-cubic-lattice-using-three-dimensional-arra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6438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1" y="4804011"/>
            <a:ext cx="11330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8F2F3-91DD-47AC-98E1-75B1ACF0A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64469" y="354839"/>
            <a:ext cx="3924438" cy="44404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F87421-3A13-4F60-B770-6D7057C50E81}"/>
              </a:ext>
            </a:extLst>
          </p:cNvPr>
          <p:cNvSpPr txBox="1"/>
          <p:nvPr/>
        </p:nvSpPr>
        <p:spPr>
          <a:xfrm>
            <a:off x="9386764" y="8262730"/>
            <a:ext cx="6061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ex.stackexchange.com/questions/283729/tikz-draw-a-rgb-cub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14B054-6AA7-42E0-A610-EA7D645EE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8735" y="364441"/>
            <a:ext cx="3997623" cy="26517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93ADDD-9425-45BD-BD33-DED7100E70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65393" y="232011"/>
            <a:ext cx="3239922" cy="28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1195" y="531590"/>
                <a:ext cx="5663820" cy="368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 </a:t>
                </a:r>
                <a:r>
                  <a:rPr lang="en-US" sz="40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</a:t>
                </a: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40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40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en-US" sz="40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= 6.64 </a:t>
                </a: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en-US" sz="40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40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= 384 </a:t>
                </a: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en-US" sz="4000" dirty="0" err="1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সে.মি</a:t>
                </a:r>
                <a:r>
                  <a:rPr lang="en-US" sz="4000" dirty="0">
                    <a:solidFill>
                      <a:schemeClr val="accent5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40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5" y="531590"/>
                <a:ext cx="5663820" cy="3686137"/>
              </a:xfrm>
              <a:prstGeom prst="rect">
                <a:avLst/>
              </a:prstGeom>
              <a:blipFill>
                <a:blip r:embed="rId2"/>
                <a:stretch>
                  <a:fillRect l="-3875" r="-4413" b="-6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-Right Arrow 4"/>
          <p:cNvSpPr/>
          <p:nvPr/>
        </p:nvSpPr>
        <p:spPr>
          <a:xfrm rot="921113">
            <a:off x="6255399" y="4566857"/>
            <a:ext cx="2975212" cy="1187355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868608">
            <a:off x="6729454" y="4573189"/>
            <a:ext cx="229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-Right Arrow 6"/>
          <p:cNvSpPr/>
          <p:nvPr/>
        </p:nvSpPr>
        <p:spPr>
          <a:xfrm rot="20062126">
            <a:off x="6091757" y="434169"/>
            <a:ext cx="2999658" cy="1152921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 rot="5400000">
            <a:off x="9694053" y="2338141"/>
            <a:ext cx="2975212" cy="1187355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183242">
            <a:off x="6683845" y="132734"/>
            <a:ext cx="2909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6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9699320" y="3215700"/>
            <a:ext cx="303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4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07302-7592-4E2E-BA7E-0F5716206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1373" y="920032"/>
            <a:ext cx="3803375" cy="39143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86CF02-A68C-47A3-ABE7-89BACD0FE4B8}"/>
              </a:ext>
            </a:extLst>
          </p:cNvPr>
          <p:cNvSpPr txBox="1"/>
          <p:nvPr/>
        </p:nvSpPr>
        <p:spPr>
          <a:xfrm>
            <a:off x="-999440" y="7229061"/>
            <a:ext cx="66636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Impossible_cub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276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2764957" y="4144127"/>
            <a:ext cx="2879678" cy="1105469"/>
          </a:xfrm>
          <a:prstGeom prst="left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5158785">
            <a:off x="5911711" y="1949916"/>
            <a:ext cx="2879678" cy="1105469"/>
          </a:xfrm>
          <a:prstGeom prst="left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 rot="19796353">
            <a:off x="2797156" y="409156"/>
            <a:ext cx="2879678" cy="1105469"/>
          </a:xfrm>
          <a:prstGeom prst="left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539" y="4307867"/>
            <a:ext cx="21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140266">
            <a:off x="6326385" y="2311159"/>
            <a:ext cx="21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856629">
            <a:off x="3338990" y="479087"/>
            <a:ext cx="21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0174" y="5632355"/>
            <a:ext cx="6215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C10D2E-7ACF-4E95-8634-B39874AE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37114" y="700511"/>
            <a:ext cx="3149254" cy="35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374" y="450783"/>
            <a:ext cx="686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ঘণকটির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374" y="1897333"/>
            <a:ext cx="629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5" name="Left-Right Arrow 4"/>
          <p:cNvSpPr/>
          <p:nvPr/>
        </p:nvSpPr>
        <p:spPr>
          <a:xfrm rot="19770447">
            <a:off x="6831693" y="1170382"/>
            <a:ext cx="2210937" cy="818865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 rot="1899278">
            <a:off x="7070034" y="4478281"/>
            <a:ext cx="2210937" cy="818865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5400000">
            <a:off x="10021313" y="2721563"/>
            <a:ext cx="2210937" cy="818865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875" y="2693673"/>
                <a:ext cx="54021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বর্গমিটার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5" y="2693673"/>
                <a:ext cx="5402157" cy="584775"/>
              </a:xfrm>
              <a:prstGeom prst="rect">
                <a:avLst/>
              </a:prstGeom>
              <a:blipFill>
                <a:blip r:embed="rId2"/>
                <a:stretch>
                  <a:fillRect l="-282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139" y="3350427"/>
                <a:ext cx="462659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শর্তমতে 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∴    </a:t>
                </a:r>
                <a:r>
                  <a:rPr lang="en-US" sz="32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a=</a:t>
                </a:r>
                <a:r>
                  <a:rPr lang="en-US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4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39" y="3350427"/>
                <a:ext cx="4626593" cy="2062103"/>
              </a:xfrm>
              <a:prstGeom prst="rect">
                <a:avLst/>
              </a:prstGeom>
              <a:blipFill>
                <a:blip r:embed="rId3"/>
                <a:stretch>
                  <a:fillRect l="-3294" t="-4438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4558" y="5604082"/>
            <a:ext cx="10252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∴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BD027-C97E-4202-9B0C-84BC42968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46234" y="980661"/>
            <a:ext cx="4167809" cy="42406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1F4EB5-E6BE-461F-82AD-25EBDD0C3566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n.wikipedia.org/wiki/File:Blue-cube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922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C81293-B9B9-4F0D-BB58-7718F6D87EDC}"/>
              </a:ext>
            </a:extLst>
          </p:cNvPr>
          <p:cNvSpPr/>
          <p:nvPr/>
        </p:nvSpPr>
        <p:spPr>
          <a:xfrm>
            <a:off x="163249" y="401556"/>
            <a:ext cx="1009986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ঘণকটির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216 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4642A-DD75-4740-9B30-45EC495CA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48839" y="1786352"/>
            <a:ext cx="4139647" cy="38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71061" y="3286539"/>
            <a:ext cx="708618" cy="79942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8441618" y="3326112"/>
            <a:ext cx="695460" cy="75985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/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5434884" y="3322994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/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2708317" y="3322994"/>
            <a:ext cx="695460" cy="75985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1151" y="3198206"/>
            <a:ext cx="605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5473148" y="3339548"/>
            <a:ext cx="657196" cy="7433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28669" y="3198206"/>
                <a:ext cx="13893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669" y="3198206"/>
                <a:ext cx="138937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26316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54930" y="3125857"/>
                <a:ext cx="13893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30" y="3125857"/>
                <a:ext cx="1389370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26316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97993" y="3195089"/>
            <a:ext cx="1154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886310-3F54-4FDB-A11C-B647D1DD5DEC}"/>
              </a:ext>
            </a:extLst>
          </p:cNvPr>
          <p:cNvSpPr/>
          <p:nvPr/>
        </p:nvSpPr>
        <p:spPr>
          <a:xfrm>
            <a:off x="3538964" y="489179"/>
            <a:ext cx="3868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2235E0-CB9F-4C2D-8197-B9F64204517E}"/>
              </a:ext>
            </a:extLst>
          </p:cNvPr>
          <p:cNvSpPr/>
          <p:nvPr/>
        </p:nvSpPr>
        <p:spPr>
          <a:xfrm>
            <a:off x="2837526" y="1385646"/>
            <a:ext cx="67024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9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2" grpId="0"/>
      <p:bldP spid="7" grpId="0" animBg="1"/>
      <p:bldP spid="15" grpId="0" animBg="1"/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4219" y="3326112"/>
            <a:ext cx="695460" cy="75985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7026138" y="3326112"/>
            <a:ext cx="695460" cy="75985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/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4812165" y="3326112"/>
            <a:ext cx="695460" cy="75985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/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2598192" y="3326112"/>
            <a:ext cx="695460" cy="75985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7026138" y="3326112"/>
            <a:ext cx="695460" cy="75985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5" t="29742" r="37344" b="7139"/>
          <a:stretch/>
        </p:blipFill>
        <p:spPr>
          <a:xfrm>
            <a:off x="9581882" y="770536"/>
            <a:ext cx="2018645" cy="24321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CD3242-F8AA-4062-BB53-8C0495B88C98}"/>
              </a:ext>
            </a:extLst>
          </p:cNvPr>
          <p:cNvSpPr/>
          <p:nvPr/>
        </p:nvSpPr>
        <p:spPr>
          <a:xfrm>
            <a:off x="2745282" y="475926"/>
            <a:ext cx="410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74EEE7-64EA-4891-B12A-3B6ABF971B44}"/>
              </a:ext>
            </a:extLst>
          </p:cNvPr>
          <p:cNvSpPr/>
          <p:nvPr/>
        </p:nvSpPr>
        <p:spPr>
          <a:xfrm>
            <a:off x="505492" y="1438654"/>
            <a:ext cx="67345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36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</a:p>
          <a:p>
            <a:pPr algn="ctr"/>
            <a:r>
              <a:rPr lang="en-US" sz="36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বর্গ </a:t>
            </a:r>
            <a:r>
              <a:rPr lang="en-US" sz="36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?</a:t>
            </a:r>
            <a:endParaRPr lang="en-US" sz="3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77F0F2-0228-4A70-82B7-9BA72660A2AB}"/>
              </a:ext>
            </a:extLst>
          </p:cNvPr>
          <p:cNvSpPr/>
          <p:nvPr/>
        </p:nvSpPr>
        <p:spPr>
          <a:xfrm>
            <a:off x="1510333" y="3245631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EFCF6E-8D36-4650-8467-6106F86B75D6}"/>
              </a:ext>
            </a:extLst>
          </p:cNvPr>
          <p:cNvSpPr/>
          <p:nvPr/>
        </p:nvSpPr>
        <p:spPr>
          <a:xfrm>
            <a:off x="6016072" y="319262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64B4AE-2AAD-40EE-9BB5-7D20F1BF1AD2}"/>
              </a:ext>
            </a:extLst>
          </p:cNvPr>
          <p:cNvSpPr/>
          <p:nvPr/>
        </p:nvSpPr>
        <p:spPr>
          <a:xfrm>
            <a:off x="3816212" y="3272135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7FD686-D958-4945-8135-13EC3FAB8CDC}"/>
              </a:ext>
            </a:extLst>
          </p:cNvPr>
          <p:cNvSpPr/>
          <p:nvPr/>
        </p:nvSpPr>
        <p:spPr>
          <a:xfrm>
            <a:off x="8096663" y="3192622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6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789" y="439001"/>
            <a:ext cx="7367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775" y="1609206"/>
            <a:ext cx="7793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বর্গ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2C765B-B908-456D-A3CB-220F29158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 flipV="1">
            <a:off x="8242851" y="1173303"/>
            <a:ext cx="3284021" cy="30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3" y="360609"/>
            <a:ext cx="2277085" cy="1361981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7263684" y="1656051"/>
            <a:ext cx="4327301" cy="3495498"/>
          </a:xfrm>
          <a:prstGeom prst="cub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8642" y="2060620"/>
            <a:ext cx="225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21804" y="3000951"/>
            <a:ext cx="3349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963" y="3694090"/>
            <a:ext cx="5782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7366715" y="4744420"/>
            <a:ext cx="3213816" cy="73409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18587854">
            <a:off x="6959679" y="1693572"/>
            <a:ext cx="1586804" cy="73409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16200000">
            <a:off x="10165208" y="2714781"/>
            <a:ext cx="2851555" cy="73409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FAEF1B-478B-455D-A3A6-50E923931854}"/>
              </a:ext>
            </a:extLst>
          </p:cNvPr>
          <p:cNvSpPr/>
          <p:nvPr/>
        </p:nvSpPr>
        <p:spPr>
          <a:xfrm>
            <a:off x="3742416" y="383161"/>
            <a:ext cx="56136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7C422-1BF1-4FDE-9011-21F5B463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42" y="1694622"/>
            <a:ext cx="3960743" cy="38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7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455" y="211538"/>
            <a:ext cx="5268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717" y="1286877"/>
            <a:ext cx="11846257" cy="2154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4979"/>
            <a:ext cx="7162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as-IN" sz="4400" b="1" i="1" u="sng" dirty="0">
                <a:solidFill>
                  <a:srgbClr val="FF0000"/>
                </a:solidFill>
                <a:latin typeface="NikoshBAN"/>
              </a:rPr>
              <a:t>শিক্ষক পরিচিতি</a:t>
            </a:r>
          </a:p>
          <a:p>
            <a:pPr lvl="0" algn="ctr"/>
            <a:r>
              <a:rPr lang="as-IN" sz="5400" b="1" u="sng" dirty="0">
                <a:solidFill>
                  <a:srgbClr val="00B0F0"/>
                </a:solidFill>
                <a:latin typeface="NikoshBAN"/>
              </a:rPr>
              <a:t>মোঃআব্দুল কাদের সুমন</a:t>
            </a:r>
          </a:p>
          <a:p>
            <a:pPr lvl="0" algn="ctr"/>
            <a:r>
              <a:rPr lang="as-IN" sz="4400" b="1" u="sng" dirty="0">
                <a:solidFill>
                  <a:srgbClr val="3333CC"/>
                </a:solidFill>
                <a:latin typeface="NikoshBAN"/>
              </a:rPr>
              <a:t>সহকারি শিক্ষক</a:t>
            </a:r>
          </a:p>
          <a:p>
            <a:pPr lvl="0" algn="ctr"/>
            <a:r>
              <a:rPr lang="as-IN" sz="4400" b="1" i="1" dirty="0">
                <a:solidFill>
                  <a:srgbClr val="002060"/>
                </a:solidFill>
                <a:latin typeface="NikoshBAN"/>
              </a:rPr>
              <a:t>রোটারী স্কুল</a:t>
            </a:r>
          </a:p>
          <a:p>
            <a:pPr lvl="0" algn="ctr"/>
            <a:r>
              <a:rPr lang="as-IN" sz="4400" b="1" u="sng" dirty="0">
                <a:solidFill>
                  <a:srgbClr val="3333CC"/>
                </a:solidFill>
                <a:latin typeface="NikoshBAN"/>
              </a:rPr>
              <a:t>খুলনা ।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4900247" y="3897420"/>
            <a:ext cx="5251863" cy="2462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5F61BB-A0ED-4D72-B01A-5F7A2A98D4B0}"/>
              </a:ext>
            </a:extLst>
          </p:cNvPr>
          <p:cNvSpPr/>
          <p:nvPr/>
        </p:nvSpPr>
        <p:spPr>
          <a:xfrm>
            <a:off x="3008644" y="211538"/>
            <a:ext cx="2635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86114-7CA2-4FF2-BCBD-E97F76BF4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53" y="211538"/>
            <a:ext cx="4884947" cy="64844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1117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0D9C6F-3FD0-46DC-A65D-79CF5866ECF9}"/>
              </a:ext>
            </a:extLst>
          </p:cNvPr>
          <p:cNvSpPr/>
          <p:nvPr/>
        </p:nvSpPr>
        <p:spPr>
          <a:xfrm>
            <a:off x="3271348" y="1720840"/>
            <a:ext cx="564930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ষষ্ঠদশ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52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3E1FC3-7E00-4842-BFEE-FAD5F8746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344" y="177421"/>
            <a:ext cx="6317979" cy="38446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B8C67C-FCC7-4AAF-84DB-D6B1083DC688}"/>
              </a:ext>
            </a:extLst>
          </p:cNvPr>
          <p:cNvSpPr txBox="1"/>
          <p:nvPr/>
        </p:nvSpPr>
        <p:spPr>
          <a:xfrm>
            <a:off x="4588807" y="8594035"/>
            <a:ext cx="11151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V-Cube_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C66EF1-1227-44D7-B36B-2D512B51F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738281" y="286603"/>
            <a:ext cx="3764000" cy="38737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63B1EA-C766-4675-AA74-8F9E41826920}"/>
              </a:ext>
            </a:extLst>
          </p:cNvPr>
          <p:cNvSpPr/>
          <p:nvPr/>
        </p:nvSpPr>
        <p:spPr>
          <a:xfrm>
            <a:off x="427241" y="4359406"/>
            <a:ext cx="11456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10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5F7605-5D16-4260-8696-F7F2899ED6D1}"/>
              </a:ext>
            </a:extLst>
          </p:cNvPr>
          <p:cNvSpPr/>
          <p:nvPr/>
        </p:nvSpPr>
        <p:spPr>
          <a:xfrm>
            <a:off x="956237" y="1748135"/>
            <a:ext cx="10306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ঘণক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53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518" y="1545465"/>
            <a:ext cx="1124325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ঘণক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থাকেলে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87D5C2-331C-4AE6-B32D-E0D33E918BA4}"/>
              </a:ext>
            </a:extLst>
          </p:cNvPr>
          <p:cNvSpPr/>
          <p:nvPr/>
        </p:nvSpPr>
        <p:spPr>
          <a:xfrm>
            <a:off x="835411" y="316900"/>
            <a:ext cx="9964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…………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5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 rot="18878466">
            <a:off x="6641678" y="748871"/>
            <a:ext cx="2850490" cy="292144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 rot="18545151">
            <a:off x="5989057" y="2637507"/>
            <a:ext cx="3559509" cy="218317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 rot="16403727">
            <a:off x="5611278" y="1377495"/>
            <a:ext cx="2190985" cy="269554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16379580">
            <a:off x="7661214" y="1365552"/>
            <a:ext cx="2186679" cy="27778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 rot="18648905">
            <a:off x="5682679" y="713976"/>
            <a:ext cx="3944648" cy="198433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 rot="18736058">
            <a:off x="5865747" y="1730690"/>
            <a:ext cx="2809719" cy="306285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81699" y="2711205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5966" y="4017153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24360" y="2862990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6392" y="391759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4531" y="411381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4114" y="331440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15652" y="194348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68811" y="54525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47270" y="194348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4643" y="74389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76202" y="756372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90345" y="212346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44145" y="296466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58699" y="1179224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51218" y="2567071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18" y="2567071"/>
                <a:ext cx="90313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949876" y="2933998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876" y="2933998"/>
                <a:ext cx="903132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1440" y="417442"/>
                <a:ext cx="5716214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ABCD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বর্গএকক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40" y="417442"/>
                <a:ext cx="5716214" cy="963854"/>
              </a:xfrm>
              <a:prstGeom prst="rect">
                <a:avLst/>
              </a:prstGeom>
              <a:blipFill>
                <a:blip r:embed="rId8"/>
                <a:stretch>
                  <a:fillRect l="-2241" t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5031" y="1515490"/>
                <a:ext cx="5379516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ADEF </a:t>
                </a:r>
                <a:r>
                  <a:rPr lang="en-US" sz="2800" dirty="0" err="1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28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2800" dirty="0" err="1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4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বর্গএকক।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31" y="1515490"/>
                <a:ext cx="5379516" cy="963854"/>
              </a:xfrm>
              <a:prstGeom prst="rect">
                <a:avLst/>
              </a:prstGeom>
              <a:blipFill>
                <a:blip r:embed="rId9"/>
                <a:stretch>
                  <a:fillRect l="-2381" t="-8228" b="-15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8649" y="2680538"/>
                <a:ext cx="5376999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ABGF </a:t>
                </a:r>
                <a:r>
                  <a:rPr lang="en-US" sz="2800" dirty="0" err="1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2800" dirty="0" err="1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বর্গএকক।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49" y="2680538"/>
                <a:ext cx="5376999" cy="963854"/>
              </a:xfrm>
              <a:prstGeom prst="rect">
                <a:avLst/>
              </a:prstGeom>
              <a:blipFill>
                <a:blip r:embed="rId10"/>
                <a:stretch>
                  <a:fillRect l="-2381" t="-8228" b="-15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5027" y="3899752"/>
                <a:ext cx="5441861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CDEH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28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বর্গএকক।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27" y="3899752"/>
                <a:ext cx="5441861" cy="963854"/>
              </a:xfrm>
              <a:prstGeom prst="rect">
                <a:avLst/>
              </a:prstGeom>
              <a:blipFill>
                <a:blip r:embed="rId11"/>
                <a:stretch>
                  <a:fillRect l="-2352" t="-8228" b="-15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2142" y="5040215"/>
                <a:ext cx="1114822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EFGH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a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বর্গএকক।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42" y="5040215"/>
                <a:ext cx="11148224" cy="532966"/>
              </a:xfrm>
              <a:prstGeom prst="rect">
                <a:avLst/>
              </a:prstGeom>
              <a:blipFill>
                <a:blip r:embed="rId12"/>
                <a:stretch>
                  <a:fillRect l="-1093" t="-126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18906" y="5693012"/>
                <a:ext cx="1113097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BCHG </a:t>
                </a:r>
                <a:r>
                  <a:rPr lang="en-US" sz="2800" dirty="0" err="1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তলেরপ্রত্যেকবাহুরদৈর্ঘ্য</a:t>
                </a:r>
                <a:r>
                  <a:rPr lang="en-US" sz="28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a এককহলেক্ষেত্রফল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bg2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বর্গএকক।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06" y="5693012"/>
                <a:ext cx="11130971" cy="532966"/>
              </a:xfrm>
              <a:prstGeom prst="rect">
                <a:avLst/>
              </a:prstGeom>
              <a:blipFill>
                <a:blip r:embed="rId13"/>
                <a:stretch>
                  <a:fillRect l="-1095" t="-126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9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1" grpId="0" animBg="1"/>
      <p:bldP spid="17" grpId="0" animBg="1"/>
      <p:bldP spid="5" grpId="0" animBg="1"/>
      <p:bldP spid="6" grpId="0"/>
      <p:bldP spid="10" grpId="0"/>
      <p:bldP spid="11" grpId="0"/>
      <p:bldP spid="12" grpId="0"/>
      <p:bldP spid="15" grpId="0"/>
      <p:bldP spid="19" grpId="0"/>
      <p:bldP spid="23" grpId="0"/>
      <p:bldP spid="24" grpId="0"/>
      <p:bldP spid="27" grpId="0"/>
      <p:bldP spid="28" grpId="0"/>
      <p:bldP spid="29" grpId="0"/>
      <p:bldP spid="31" grpId="0"/>
      <p:bldP spid="39" grpId="0"/>
      <p:bldP spid="40" grpId="0"/>
      <p:bldP spid="9" grpId="0" animBg="1"/>
      <p:bldP spid="13" grpId="0" animBg="1"/>
      <p:bldP spid="2" grpId="0"/>
      <p:bldP spid="35" grpId="0"/>
      <p:bldP spid="36" grpId="0"/>
      <p:bldP spid="37" grpId="0"/>
      <p:bldP spid="38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 rot="18878466">
            <a:off x="6641678" y="748871"/>
            <a:ext cx="2850490" cy="292144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 rot="18545151">
            <a:off x="5989057" y="2637507"/>
            <a:ext cx="3559509" cy="218317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 rot="16403727">
            <a:off x="5611278" y="1377495"/>
            <a:ext cx="2190985" cy="269554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16379580">
            <a:off x="7661214" y="1365552"/>
            <a:ext cx="2186679" cy="27778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 rot="18648905">
            <a:off x="5682679" y="713976"/>
            <a:ext cx="3944648" cy="198433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 rot="18736058">
            <a:off x="5918756" y="1717438"/>
            <a:ext cx="2809719" cy="306285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81699" y="2711205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62383" y="4255692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24360" y="2862990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6392" y="391759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4531" y="411381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4114" y="331440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15652" y="194348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68811" y="54525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47270" y="194348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4643" y="74389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76202" y="756372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90345" y="212346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02529" y="306221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04389" y="2938163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58699" y="1179224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57044" y="161777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51218" y="2567071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18" y="2567071"/>
                <a:ext cx="90313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949876" y="2933998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876" y="2933998"/>
                <a:ext cx="903132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60233" y="2814398"/>
            <a:ext cx="48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ADEF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205" y="3508533"/>
            <a:ext cx="449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ABGF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0376" y="4265309"/>
            <a:ext cx="485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CDEH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3955" y="4952108"/>
            <a:ext cx="440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EFGH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6879" y="5671859"/>
            <a:ext cx="454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BCHG </a:t>
            </a:r>
            <a:r>
              <a:rPr lang="en-US" sz="3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1D291-FE19-4F80-96E5-732ABC8D5F49}"/>
              </a:ext>
            </a:extLst>
          </p:cNvPr>
          <p:cNvSpPr txBox="1"/>
          <p:nvPr/>
        </p:nvSpPr>
        <p:spPr>
          <a:xfrm>
            <a:off x="410818" y="675861"/>
            <a:ext cx="568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ABCDEFGH</a:t>
            </a:r>
            <a:r>
              <a:rPr lang="en-US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    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B6FA40-AE66-45B1-9579-3AF27AB6FB22}"/>
              </a:ext>
            </a:extLst>
          </p:cNvPr>
          <p:cNvSpPr txBox="1"/>
          <p:nvPr/>
        </p:nvSpPr>
        <p:spPr>
          <a:xfrm>
            <a:off x="496362" y="749935"/>
            <a:ext cx="5178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475EF-CD10-44DB-BDED-33B9EC5FA1E4}"/>
              </a:ext>
            </a:extLst>
          </p:cNvPr>
          <p:cNvSpPr txBox="1"/>
          <p:nvPr/>
        </p:nvSpPr>
        <p:spPr>
          <a:xfrm>
            <a:off x="344556" y="2027582"/>
            <a:ext cx="437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ABCDতলের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</a:p>
        </p:txBody>
      </p:sp>
    </p:spTree>
    <p:extLst>
      <p:ext uri="{BB962C8B-B14F-4D97-AF65-F5344CB8AC3E}">
        <p14:creationId xmlns:p14="http://schemas.microsoft.com/office/powerpoint/2010/main" val="32694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1" grpId="0" animBg="1"/>
      <p:bldP spid="17" grpId="0" animBg="1"/>
      <p:bldP spid="5" grpId="0" animBg="1"/>
      <p:bldP spid="6" grpId="0"/>
      <p:bldP spid="10" grpId="0"/>
      <p:bldP spid="11" grpId="0"/>
      <p:bldP spid="12" grpId="0"/>
      <p:bldP spid="15" grpId="0"/>
      <p:bldP spid="19" grpId="0"/>
      <p:bldP spid="23" grpId="0"/>
      <p:bldP spid="24" grpId="0"/>
      <p:bldP spid="27" grpId="0"/>
      <p:bldP spid="28" grpId="0"/>
      <p:bldP spid="29" grpId="0"/>
      <p:bldP spid="31" grpId="0"/>
      <p:bldP spid="32" grpId="0"/>
      <p:bldP spid="39" grpId="0"/>
      <p:bldP spid="40" grpId="0"/>
      <p:bldP spid="42" grpId="0"/>
      <p:bldP spid="9" grpId="0"/>
      <p:bldP spid="13" grpId="0" animBg="1"/>
      <p:bldP spid="34" grpId="0"/>
      <p:bldP spid="35" grpId="0"/>
      <p:bldP spid="36" grpId="0"/>
      <p:bldP spid="37" grpId="0"/>
      <p:bldP spid="38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2"/>
          <p:cNvSpPr/>
          <p:nvPr/>
        </p:nvSpPr>
        <p:spPr>
          <a:xfrm rot="18878466">
            <a:off x="6641678" y="748871"/>
            <a:ext cx="2850490" cy="292144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 rot="18545151">
            <a:off x="5989057" y="2637507"/>
            <a:ext cx="3559509" cy="218317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 rot="16403727">
            <a:off x="5611278" y="1377495"/>
            <a:ext cx="2190985" cy="269554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 rot="16379580">
            <a:off x="7661214" y="1365552"/>
            <a:ext cx="2186679" cy="2777876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mond 16"/>
          <p:cNvSpPr/>
          <p:nvPr/>
        </p:nvSpPr>
        <p:spPr>
          <a:xfrm rot="18648905">
            <a:off x="5682679" y="713976"/>
            <a:ext cx="3944648" cy="1984338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 rot="18736058">
            <a:off x="5918756" y="1717438"/>
            <a:ext cx="2809719" cy="306285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81699" y="2711205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2140" y="4202683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30377" y="2876242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6392" y="391759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4531" y="4113816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4114" y="331440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15652" y="194348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47270" y="1943487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94643" y="743899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76202" y="756372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49372" y="1964442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44145" y="2964668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58699" y="1179224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57044" y="1617771"/>
            <a:ext cx="62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41635" y="2557671"/>
                <a:ext cx="912715" cy="778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1635" y="2557671"/>
                <a:ext cx="912715" cy="7788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263" y="1087880"/>
                <a:ext cx="90313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997148" y="2941983"/>
                <a:ext cx="8558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148" y="2941983"/>
                <a:ext cx="85586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35AE7DE1-D787-4A36-8D38-98FE5931585E}"/>
              </a:ext>
            </a:extLst>
          </p:cNvPr>
          <p:cNvSpPr/>
          <p:nvPr/>
        </p:nvSpPr>
        <p:spPr>
          <a:xfrm>
            <a:off x="191235" y="144622"/>
            <a:ext cx="9026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ABCDEFGH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ঘণকের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46ACB30-C331-4B4C-A145-371C0C9A5F27}"/>
                  </a:ext>
                </a:extLst>
              </p:cNvPr>
              <p:cNvSpPr/>
              <p:nvPr/>
            </p:nvSpPr>
            <p:spPr>
              <a:xfrm>
                <a:off x="217403" y="1624185"/>
                <a:ext cx="5123224" cy="258532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cap="none" spc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 cap="none" spc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5400" b="1" i="1" cap="none" spc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5400" b="1" i="1" cap="none" spc="0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54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ffectLst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54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ffectLst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54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ffectLst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54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ffectLst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5400" b="1" cap="none" spc="0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effectLst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5400" b="1" i="1" cap="none" spc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gradFill>
                              <a:gsLst>
                                <a:gs pos="0">
                                  <a:schemeClr val="accent4"/>
                                </a:gs>
                                <a:gs pos="4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87000">
                                  <a:schemeClr val="accent4">
                                    <a:lumMod val="20000"/>
                                    <a:lumOff val="80000"/>
                                  </a:schemeClr>
                                </a:gs>
                              </a:gsLst>
                              <a:lin ang="5400000"/>
                            </a:gradFill>
                            <a:effectLst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5400" b="1" i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0" cap="none" spc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cap="none" spc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cap="none" spc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5400" b="1" i="1" cap="none" spc="0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cap="none" spc="0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400" b="1" i="1" cap="none" spc="0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gradFill>
                                <a:gsLst>
                                  <a:gs pos="0">
                                    <a:schemeClr val="accent4"/>
                                  </a:gs>
                                  <a:gs pos="4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87000">
                                    <a:schemeClr val="accent4">
                                      <a:lumMod val="20000"/>
                                      <a:lumOff val="8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54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46ACB30-C331-4B4C-A145-371C0C9A5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3" y="1624185"/>
                <a:ext cx="5123224" cy="25853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0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 animBg="1"/>
      <p:bldP spid="21" grpId="0" animBg="1"/>
      <p:bldP spid="17" grpId="0" animBg="1"/>
      <p:bldP spid="5" grpId="0" animBg="1"/>
      <p:bldP spid="6" grpId="0"/>
      <p:bldP spid="10" grpId="0"/>
      <p:bldP spid="11" grpId="0"/>
      <p:bldP spid="12" grpId="0"/>
      <p:bldP spid="15" grpId="0"/>
      <p:bldP spid="19" grpId="0"/>
      <p:bldP spid="23" grpId="0"/>
      <p:bldP spid="27" grpId="0"/>
      <p:bldP spid="28" grpId="0"/>
      <p:bldP spid="29" grpId="0"/>
      <p:bldP spid="31" grpId="0"/>
      <p:bldP spid="39" grpId="0"/>
      <p:bldP spid="40" grpId="0"/>
      <p:bldP spid="42" grpId="0"/>
      <p:bldP spid="9" grpId="0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934</TotalTime>
  <Words>482</Words>
  <Application>Microsoft Office PowerPoint</Application>
  <PresentationFormat>Widescreen</PresentationFormat>
  <Paragraphs>146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Cambria Math</vt:lpstr>
      <vt:lpstr>Impact</vt:lpstr>
      <vt:lpstr>Kalpurush</vt:lpstr>
      <vt:lpstr>NikoshBAN</vt:lpstr>
      <vt:lpstr>Times New Roman</vt:lpstr>
      <vt:lpstr>Wingdings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A_T</dc:creator>
  <cp:lastModifiedBy>Kader Suman</cp:lastModifiedBy>
  <cp:revision>119</cp:revision>
  <dcterms:created xsi:type="dcterms:W3CDTF">2016-11-11T15:53:58Z</dcterms:created>
  <dcterms:modified xsi:type="dcterms:W3CDTF">2020-12-25T06:43:24Z</dcterms:modified>
</cp:coreProperties>
</file>