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9" saveSubsetFonts="1">
  <p:sldMasterIdLst>
    <p:sldMasterId id="2147483684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7" r:id="rId12"/>
    <p:sldId id="266" r:id="rId13"/>
    <p:sldId id="269" r:id="rId14"/>
    <p:sldId id="270" r:id="rId15"/>
    <p:sldId id="271" r:id="rId16"/>
  </p:sldIdLst>
  <p:sldSz cx="14081125" cy="7315200"/>
  <p:notesSz cx="6858000" cy="9144000"/>
  <p:defaultTextStyle>
    <a:defPPr>
      <a:defRPr lang="en-US"/>
    </a:defPPr>
    <a:lvl1pPr marL="0" algn="l" defTabSz="965366" rtl="0" eaLnBrk="1" latinLnBrk="0" hangingPunct="1">
      <a:defRPr sz="1901" kern="1200">
        <a:solidFill>
          <a:schemeClr val="tx1"/>
        </a:solidFill>
        <a:latin typeface="+mn-lt"/>
        <a:ea typeface="+mn-ea"/>
        <a:cs typeface="+mn-cs"/>
      </a:defRPr>
    </a:lvl1pPr>
    <a:lvl2pPr marL="482684" algn="l" defTabSz="965366" rtl="0" eaLnBrk="1" latinLnBrk="0" hangingPunct="1">
      <a:defRPr sz="1901" kern="1200">
        <a:solidFill>
          <a:schemeClr val="tx1"/>
        </a:solidFill>
        <a:latin typeface="+mn-lt"/>
        <a:ea typeface="+mn-ea"/>
        <a:cs typeface="+mn-cs"/>
      </a:defRPr>
    </a:lvl2pPr>
    <a:lvl3pPr marL="965366" algn="l" defTabSz="965366" rtl="0" eaLnBrk="1" latinLnBrk="0" hangingPunct="1">
      <a:defRPr sz="1901" kern="1200">
        <a:solidFill>
          <a:schemeClr val="tx1"/>
        </a:solidFill>
        <a:latin typeface="+mn-lt"/>
        <a:ea typeface="+mn-ea"/>
        <a:cs typeface="+mn-cs"/>
      </a:defRPr>
    </a:lvl3pPr>
    <a:lvl4pPr marL="1448050" algn="l" defTabSz="965366" rtl="0" eaLnBrk="1" latinLnBrk="0" hangingPunct="1">
      <a:defRPr sz="1901" kern="1200">
        <a:solidFill>
          <a:schemeClr val="tx1"/>
        </a:solidFill>
        <a:latin typeface="+mn-lt"/>
        <a:ea typeface="+mn-ea"/>
        <a:cs typeface="+mn-cs"/>
      </a:defRPr>
    </a:lvl4pPr>
    <a:lvl5pPr marL="1930733" algn="l" defTabSz="965366" rtl="0" eaLnBrk="1" latinLnBrk="0" hangingPunct="1">
      <a:defRPr sz="1901" kern="1200">
        <a:solidFill>
          <a:schemeClr val="tx1"/>
        </a:solidFill>
        <a:latin typeface="+mn-lt"/>
        <a:ea typeface="+mn-ea"/>
        <a:cs typeface="+mn-cs"/>
      </a:defRPr>
    </a:lvl5pPr>
    <a:lvl6pPr marL="2413416" algn="l" defTabSz="965366" rtl="0" eaLnBrk="1" latinLnBrk="0" hangingPunct="1">
      <a:defRPr sz="1901" kern="1200">
        <a:solidFill>
          <a:schemeClr val="tx1"/>
        </a:solidFill>
        <a:latin typeface="+mn-lt"/>
        <a:ea typeface="+mn-ea"/>
        <a:cs typeface="+mn-cs"/>
      </a:defRPr>
    </a:lvl6pPr>
    <a:lvl7pPr marL="2896098" algn="l" defTabSz="965366" rtl="0" eaLnBrk="1" latinLnBrk="0" hangingPunct="1">
      <a:defRPr sz="1901" kern="1200">
        <a:solidFill>
          <a:schemeClr val="tx1"/>
        </a:solidFill>
        <a:latin typeface="+mn-lt"/>
        <a:ea typeface="+mn-ea"/>
        <a:cs typeface="+mn-cs"/>
      </a:defRPr>
    </a:lvl7pPr>
    <a:lvl8pPr marL="3378781" algn="l" defTabSz="965366" rtl="0" eaLnBrk="1" latinLnBrk="0" hangingPunct="1">
      <a:defRPr sz="1901" kern="1200">
        <a:solidFill>
          <a:schemeClr val="tx1"/>
        </a:solidFill>
        <a:latin typeface="+mn-lt"/>
        <a:ea typeface="+mn-ea"/>
        <a:cs typeface="+mn-cs"/>
      </a:defRPr>
    </a:lvl8pPr>
    <a:lvl9pPr marL="3861465" algn="l" defTabSz="965366" rtl="0" eaLnBrk="1" latinLnBrk="0" hangingPunct="1">
      <a:defRPr sz="19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66FF99"/>
    <a:srgbClr val="3333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121" autoAdjust="0"/>
  </p:normalViewPr>
  <p:slideViewPr>
    <p:cSldViewPr snapToGrid="0">
      <p:cViewPr varScale="1">
        <p:scale>
          <a:sx n="67" d="100"/>
          <a:sy n="67" d="100"/>
        </p:scale>
        <p:origin x="86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8EC184-CA06-47B7-A6B4-08F2DF545B3D}" type="doc">
      <dgm:prSet loTypeId="urn:microsoft.com/office/officeart/2005/8/layout/cycle7" loCatId="cycle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A0FAFE9-D2D0-4FE2-8D8B-ADB7B11ADCD7}">
      <dgm:prSet phldrT="[Text]" custT="1"/>
      <dgm:spPr/>
      <dgm:t>
        <a:bodyPr/>
        <a:lstStyle/>
        <a:p>
          <a:r>
            <a: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en-US" sz="32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st</a:t>
          </a:r>
          <a:endParaRPr lang="en-US" sz="3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conditional </a:t>
          </a:r>
          <a:r>
            <a:rPr lang="en-US" sz="3200" dirty="0" smtClean="0"/>
            <a:t> </a:t>
          </a:r>
          <a:endParaRPr lang="en-US" sz="3200" dirty="0"/>
        </a:p>
      </dgm:t>
    </dgm:pt>
    <dgm:pt modelId="{0102F37D-EA85-4C7F-A332-421EF0536221}" type="parTrans" cxnId="{C25D9D9A-33EB-43DA-B51E-01F00C4917E7}">
      <dgm:prSet/>
      <dgm:spPr/>
      <dgm:t>
        <a:bodyPr/>
        <a:lstStyle/>
        <a:p>
          <a:endParaRPr lang="en-US"/>
        </a:p>
      </dgm:t>
    </dgm:pt>
    <dgm:pt modelId="{11104890-396D-4309-905A-75FDA6ED14E6}" type="sibTrans" cxnId="{C25D9D9A-33EB-43DA-B51E-01F00C4917E7}">
      <dgm:prSet/>
      <dgm:spPr/>
      <dgm:t>
        <a:bodyPr/>
        <a:lstStyle/>
        <a:p>
          <a:endParaRPr lang="en-US"/>
        </a:p>
      </dgm:t>
    </dgm:pt>
    <dgm:pt modelId="{C4FD451F-08CF-4771-8A7D-B13C6B8DEA95}">
      <dgm:prSet phldrT="[Text]" custT="1"/>
      <dgm:spPr/>
      <dgm:t>
        <a:bodyPr/>
        <a:lstStyle/>
        <a:p>
          <a:r>
            <a:rPr lang="en-US" sz="3200" dirty="0" smtClean="0"/>
            <a:t>2nd conditional</a:t>
          </a:r>
          <a:endParaRPr lang="en-US" sz="3200" dirty="0"/>
        </a:p>
      </dgm:t>
    </dgm:pt>
    <dgm:pt modelId="{364CB71D-5846-41BC-9416-FBF5C62CE16A}" type="parTrans" cxnId="{D564D951-1108-4524-9A2E-F8E0DB44B79E}">
      <dgm:prSet/>
      <dgm:spPr/>
      <dgm:t>
        <a:bodyPr/>
        <a:lstStyle/>
        <a:p>
          <a:endParaRPr lang="en-US"/>
        </a:p>
      </dgm:t>
    </dgm:pt>
    <dgm:pt modelId="{37291371-286F-4A57-B3E4-3D21071EC2EE}" type="sibTrans" cxnId="{D564D951-1108-4524-9A2E-F8E0DB44B79E}">
      <dgm:prSet/>
      <dgm:spPr/>
      <dgm:t>
        <a:bodyPr/>
        <a:lstStyle/>
        <a:p>
          <a:endParaRPr lang="en-US"/>
        </a:p>
      </dgm:t>
    </dgm:pt>
    <dgm:pt modelId="{8B11FF39-E883-42A0-9EBB-2E15A691BB1C}">
      <dgm:prSet phldrT="[Text]" custT="1"/>
      <dgm:spPr/>
      <dgm:t>
        <a:bodyPr/>
        <a:lstStyle/>
        <a:p>
          <a:r>
            <a:rPr lang="en-US" sz="3200" dirty="0" smtClean="0"/>
            <a:t>3rd conditional</a:t>
          </a:r>
          <a:endParaRPr lang="en-US" sz="3200" dirty="0"/>
        </a:p>
      </dgm:t>
    </dgm:pt>
    <dgm:pt modelId="{AA054244-5E1E-4659-9286-71865D46EDD7}" type="parTrans" cxnId="{442EBA1B-3A1C-410C-BA0A-160EFFA753C0}">
      <dgm:prSet/>
      <dgm:spPr/>
      <dgm:t>
        <a:bodyPr/>
        <a:lstStyle/>
        <a:p>
          <a:endParaRPr lang="en-US"/>
        </a:p>
      </dgm:t>
    </dgm:pt>
    <dgm:pt modelId="{33CD13E1-F916-4E7B-A844-E0ECACD66140}" type="sibTrans" cxnId="{442EBA1B-3A1C-410C-BA0A-160EFFA753C0}">
      <dgm:prSet/>
      <dgm:spPr/>
      <dgm:t>
        <a:bodyPr/>
        <a:lstStyle/>
        <a:p>
          <a:endParaRPr lang="en-US"/>
        </a:p>
      </dgm:t>
    </dgm:pt>
    <dgm:pt modelId="{6954FB60-E1B1-4C35-BBBD-28EB8AE3E275}" type="pres">
      <dgm:prSet presAssocID="{F48EC184-CA06-47B7-A6B4-08F2DF545B3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93A294-2BCD-49A2-9DEA-EB0ECE8D584F}" type="pres">
      <dgm:prSet presAssocID="{AA0FAFE9-D2D0-4FE2-8D8B-ADB7B11ADCD7}" presName="node" presStyleLbl="node1" presStyleIdx="0" presStyleCnt="3" custRadScaleRad="91550" custRadScaleInc="19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FB9F69-F141-435A-8DEB-17E638CEB012}" type="pres">
      <dgm:prSet presAssocID="{11104890-396D-4309-905A-75FDA6ED14E6}" presName="sibTrans" presStyleLbl="sibTrans2D1" presStyleIdx="0" presStyleCnt="3"/>
      <dgm:spPr/>
      <dgm:t>
        <a:bodyPr/>
        <a:lstStyle/>
        <a:p>
          <a:endParaRPr lang="en-US"/>
        </a:p>
      </dgm:t>
    </dgm:pt>
    <dgm:pt modelId="{9F88335B-A0E9-4EAA-9BF3-F95BEBC157C1}" type="pres">
      <dgm:prSet presAssocID="{11104890-396D-4309-905A-75FDA6ED14E6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392FA827-96C6-498F-AC0D-B00B6AB98EE1}" type="pres">
      <dgm:prSet presAssocID="{C4FD451F-08CF-4771-8A7D-B13C6B8DEA95}" presName="node" presStyleLbl="node1" presStyleIdx="1" presStyleCnt="3" custRadScaleRad="82239" custRadScaleInc="-205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748A05-3195-4C0B-8B2A-C7B0A892B623}" type="pres">
      <dgm:prSet presAssocID="{37291371-286F-4A57-B3E4-3D21071EC2EE}" presName="sibTrans" presStyleLbl="sibTrans2D1" presStyleIdx="1" presStyleCnt="3"/>
      <dgm:spPr/>
      <dgm:t>
        <a:bodyPr/>
        <a:lstStyle/>
        <a:p>
          <a:endParaRPr lang="en-US"/>
        </a:p>
      </dgm:t>
    </dgm:pt>
    <dgm:pt modelId="{DF3FE2E6-8456-44EB-B5BD-54FC110BE08E}" type="pres">
      <dgm:prSet presAssocID="{37291371-286F-4A57-B3E4-3D21071EC2EE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8E7589B1-6C3A-44BB-8FA9-B4E5841A1C5A}" type="pres">
      <dgm:prSet presAssocID="{8B11FF39-E883-42A0-9EBB-2E15A691BB1C}" presName="node" presStyleLbl="node1" presStyleIdx="2" presStyleCnt="3" custRadScaleRad="87595" custRadScaleInc="195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0EEEA3-9D0D-45F3-B9E6-E1EF3CBE7688}" type="pres">
      <dgm:prSet presAssocID="{33CD13E1-F916-4E7B-A844-E0ECACD66140}" presName="sibTrans" presStyleLbl="sibTrans2D1" presStyleIdx="2" presStyleCnt="3"/>
      <dgm:spPr/>
      <dgm:t>
        <a:bodyPr/>
        <a:lstStyle/>
        <a:p>
          <a:endParaRPr lang="en-US"/>
        </a:p>
      </dgm:t>
    </dgm:pt>
    <dgm:pt modelId="{95F1B58D-AD3C-4A96-AEE6-202499319AA2}" type="pres">
      <dgm:prSet presAssocID="{33CD13E1-F916-4E7B-A844-E0ECACD66140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C3B8CB9B-5BE5-4A9F-91C3-AC1968271731}" type="presOf" srcId="{37291371-286F-4A57-B3E4-3D21071EC2EE}" destId="{42748A05-3195-4C0B-8B2A-C7B0A892B623}" srcOrd="0" destOrd="0" presId="urn:microsoft.com/office/officeart/2005/8/layout/cycle7"/>
    <dgm:cxn modelId="{D1EC09BE-A74A-4941-A7E5-358D71EDC990}" type="presOf" srcId="{37291371-286F-4A57-B3E4-3D21071EC2EE}" destId="{DF3FE2E6-8456-44EB-B5BD-54FC110BE08E}" srcOrd="1" destOrd="0" presId="urn:microsoft.com/office/officeart/2005/8/layout/cycle7"/>
    <dgm:cxn modelId="{6B8A3A52-F16D-4C43-A181-E9EE122995A2}" type="presOf" srcId="{AA0FAFE9-D2D0-4FE2-8D8B-ADB7B11ADCD7}" destId="{E193A294-2BCD-49A2-9DEA-EB0ECE8D584F}" srcOrd="0" destOrd="0" presId="urn:microsoft.com/office/officeart/2005/8/layout/cycle7"/>
    <dgm:cxn modelId="{FCAAEF66-4CEF-43D6-AF03-CA67C10D044C}" type="presOf" srcId="{33CD13E1-F916-4E7B-A844-E0ECACD66140}" destId="{95F1B58D-AD3C-4A96-AEE6-202499319AA2}" srcOrd="1" destOrd="0" presId="urn:microsoft.com/office/officeart/2005/8/layout/cycle7"/>
    <dgm:cxn modelId="{18663198-F30E-4A70-8942-9ABB92DC9271}" type="presOf" srcId="{8B11FF39-E883-42A0-9EBB-2E15A691BB1C}" destId="{8E7589B1-6C3A-44BB-8FA9-B4E5841A1C5A}" srcOrd="0" destOrd="0" presId="urn:microsoft.com/office/officeart/2005/8/layout/cycle7"/>
    <dgm:cxn modelId="{5A9D72CD-F66A-4B66-997A-0B94A7C5F407}" type="presOf" srcId="{C4FD451F-08CF-4771-8A7D-B13C6B8DEA95}" destId="{392FA827-96C6-498F-AC0D-B00B6AB98EE1}" srcOrd="0" destOrd="0" presId="urn:microsoft.com/office/officeart/2005/8/layout/cycle7"/>
    <dgm:cxn modelId="{63CA2118-97D0-47CA-A7DB-5AC80945ABC4}" type="presOf" srcId="{11104890-396D-4309-905A-75FDA6ED14E6}" destId="{9F88335B-A0E9-4EAA-9BF3-F95BEBC157C1}" srcOrd="1" destOrd="0" presId="urn:microsoft.com/office/officeart/2005/8/layout/cycle7"/>
    <dgm:cxn modelId="{D564D951-1108-4524-9A2E-F8E0DB44B79E}" srcId="{F48EC184-CA06-47B7-A6B4-08F2DF545B3D}" destId="{C4FD451F-08CF-4771-8A7D-B13C6B8DEA95}" srcOrd="1" destOrd="0" parTransId="{364CB71D-5846-41BC-9416-FBF5C62CE16A}" sibTransId="{37291371-286F-4A57-B3E4-3D21071EC2EE}"/>
    <dgm:cxn modelId="{23EC74EC-4512-470B-BADC-267D40539B88}" type="presOf" srcId="{11104890-396D-4309-905A-75FDA6ED14E6}" destId="{34FB9F69-F141-435A-8DEB-17E638CEB012}" srcOrd="0" destOrd="0" presId="urn:microsoft.com/office/officeart/2005/8/layout/cycle7"/>
    <dgm:cxn modelId="{2BDA28DF-19B9-4369-8902-451B53B86136}" type="presOf" srcId="{33CD13E1-F916-4E7B-A844-E0ECACD66140}" destId="{980EEEA3-9D0D-45F3-B9E6-E1EF3CBE7688}" srcOrd="0" destOrd="0" presId="urn:microsoft.com/office/officeart/2005/8/layout/cycle7"/>
    <dgm:cxn modelId="{442EBA1B-3A1C-410C-BA0A-160EFFA753C0}" srcId="{F48EC184-CA06-47B7-A6B4-08F2DF545B3D}" destId="{8B11FF39-E883-42A0-9EBB-2E15A691BB1C}" srcOrd="2" destOrd="0" parTransId="{AA054244-5E1E-4659-9286-71865D46EDD7}" sibTransId="{33CD13E1-F916-4E7B-A844-E0ECACD66140}"/>
    <dgm:cxn modelId="{02346C0B-FFBD-46D4-A147-F4F727A8EF8D}" type="presOf" srcId="{F48EC184-CA06-47B7-A6B4-08F2DF545B3D}" destId="{6954FB60-E1B1-4C35-BBBD-28EB8AE3E275}" srcOrd="0" destOrd="0" presId="urn:microsoft.com/office/officeart/2005/8/layout/cycle7"/>
    <dgm:cxn modelId="{C25D9D9A-33EB-43DA-B51E-01F00C4917E7}" srcId="{F48EC184-CA06-47B7-A6B4-08F2DF545B3D}" destId="{AA0FAFE9-D2D0-4FE2-8D8B-ADB7B11ADCD7}" srcOrd="0" destOrd="0" parTransId="{0102F37D-EA85-4C7F-A332-421EF0536221}" sibTransId="{11104890-396D-4309-905A-75FDA6ED14E6}"/>
    <dgm:cxn modelId="{521264C3-4552-466D-A702-9CC12A43385E}" type="presParOf" srcId="{6954FB60-E1B1-4C35-BBBD-28EB8AE3E275}" destId="{E193A294-2BCD-49A2-9DEA-EB0ECE8D584F}" srcOrd="0" destOrd="0" presId="urn:microsoft.com/office/officeart/2005/8/layout/cycle7"/>
    <dgm:cxn modelId="{E9B94033-DB5D-42D5-B9FD-9A8EE29CEFE1}" type="presParOf" srcId="{6954FB60-E1B1-4C35-BBBD-28EB8AE3E275}" destId="{34FB9F69-F141-435A-8DEB-17E638CEB012}" srcOrd="1" destOrd="0" presId="urn:microsoft.com/office/officeart/2005/8/layout/cycle7"/>
    <dgm:cxn modelId="{9FB1F758-E680-4289-BDF5-E637946C22F7}" type="presParOf" srcId="{34FB9F69-F141-435A-8DEB-17E638CEB012}" destId="{9F88335B-A0E9-4EAA-9BF3-F95BEBC157C1}" srcOrd="0" destOrd="0" presId="urn:microsoft.com/office/officeart/2005/8/layout/cycle7"/>
    <dgm:cxn modelId="{31357CCA-CBDB-4A90-8FAE-7B3469999BE2}" type="presParOf" srcId="{6954FB60-E1B1-4C35-BBBD-28EB8AE3E275}" destId="{392FA827-96C6-498F-AC0D-B00B6AB98EE1}" srcOrd="2" destOrd="0" presId="urn:microsoft.com/office/officeart/2005/8/layout/cycle7"/>
    <dgm:cxn modelId="{F0363E8A-369E-413C-A559-639BEB342C48}" type="presParOf" srcId="{6954FB60-E1B1-4C35-BBBD-28EB8AE3E275}" destId="{42748A05-3195-4C0B-8B2A-C7B0A892B623}" srcOrd="3" destOrd="0" presId="urn:microsoft.com/office/officeart/2005/8/layout/cycle7"/>
    <dgm:cxn modelId="{4511A88E-244B-4959-B75D-1A505C53A834}" type="presParOf" srcId="{42748A05-3195-4C0B-8B2A-C7B0A892B623}" destId="{DF3FE2E6-8456-44EB-B5BD-54FC110BE08E}" srcOrd="0" destOrd="0" presId="urn:microsoft.com/office/officeart/2005/8/layout/cycle7"/>
    <dgm:cxn modelId="{9093395E-D4A8-4D9F-AA39-D79DF2BEEDFD}" type="presParOf" srcId="{6954FB60-E1B1-4C35-BBBD-28EB8AE3E275}" destId="{8E7589B1-6C3A-44BB-8FA9-B4E5841A1C5A}" srcOrd="4" destOrd="0" presId="urn:microsoft.com/office/officeart/2005/8/layout/cycle7"/>
    <dgm:cxn modelId="{0D19158D-A162-4F2B-9E15-9EA030C1FE58}" type="presParOf" srcId="{6954FB60-E1B1-4C35-BBBD-28EB8AE3E275}" destId="{980EEEA3-9D0D-45F3-B9E6-E1EF3CBE7688}" srcOrd="5" destOrd="0" presId="urn:microsoft.com/office/officeart/2005/8/layout/cycle7"/>
    <dgm:cxn modelId="{3ABBB0C3-D5AD-429F-8D53-E87F8EEB4B21}" type="presParOf" srcId="{980EEEA3-9D0D-45F3-B9E6-E1EF3CBE7688}" destId="{95F1B58D-AD3C-4A96-AEE6-202499319AA2}" srcOrd="0" destOrd="0" presId="urn:microsoft.com/office/officeart/2005/8/layout/cycle7"/>
  </dgm:cxnLst>
  <dgm:bg>
    <a:solidFill>
      <a:schemeClr val="bg2"/>
    </a:solidFill>
  </dgm:bg>
  <dgm:whole>
    <a:ln w="57150">
      <a:solidFill>
        <a:srgbClr val="FF00FF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3A294-2BCD-49A2-9DEA-EB0ECE8D584F}">
      <dsp:nvSpPr>
        <dsp:cNvPr id="0" name=""/>
        <dsp:cNvSpPr/>
      </dsp:nvSpPr>
      <dsp:spPr>
        <a:xfrm>
          <a:off x="4146085" y="249701"/>
          <a:ext cx="3080246" cy="15401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en-US" sz="3200" kern="12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st</a:t>
          </a:r>
          <a:endParaRPr lang="en-US" sz="32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conditional </a:t>
          </a:r>
          <a:r>
            <a:rPr lang="en-US" sz="3200" kern="1200" dirty="0" smtClean="0"/>
            <a:t> </a:t>
          </a:r>
          <a:endParaRPr lang="en-US" sz="3200" kern="1200" dirty="0"/>
        </a:p>
      </dsp:txBody>
      <dsp:txXfrm>
        <a:off x="4191194" y="294810"/>
        <a:ext cx="2990028" cy="1449905"/>
      </dsp:txXfrm>
    </dsp:sp>
    <dsp:sp modelId="{34FB9F69-F141-435A-8DEB-17E638CEB012}">
      <dsp:nvSpPr>
        <dsp:cNvPr id="0" name=""/>
        <dsp:cNvSpPr/>
      </dsp:nvSpPr>
      <dsp:spPr>
        <a:xfrm rot="3402100">
          <a:off x="6144900" y="2459634"/>
          <a:ext cx="1328196" cy="53904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6306613" y="2567443"/>
        <a:ext cx="1004770" cy="323425"/>
      </dsp:txXfrm>
    </dsp:sp>
    <dsp:sp modelId="{392FA827-96C6-498F-AC0D-B00B6AB98EE1}">
      <dsp:nvSpPr>
        <dsp:cNvPr id="0" name=""/>
        <dsp:cNvSpPr/>
      </dsp:nvSpPr>
      <dsp:spPr>
        <a:xfrm>
          <a:off x="6391665" y="3668486"/>
          <a:ext cx="3080246" cy="15401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2nd conditional</a:t>
          </a:r>
          <a:endParaRPr lang="en-US" sz="3200" kern="1200" dirty="0"/>
        </a:p>
      </dsp:txBody>
      <dsp:txXfrm>
        <a:off x="6436774" y="3713595"/>
        <a:ext cx="2990028" cy="1449905"/>
      </dsp:txXfrm>
    </dsp:sp>
    <dsp:sp modelId="{42748A05-3195-4C0B-8B2A-C7B0A892B623}">
      <dsp:nvSpPr>
        <dsp:cNvPr id="0" name=""/>
        <dsp:cNvSpPr/>
      </dsp:nvSpPr>
      <dsp:spPr>
        <a:xfrm rot="10747214">
          <a:off x="4897542" y="4205422"/>
          <a:ext cx="1328196" cy="53904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10800000">
        <a:off x="5059255" y="4313231"/>
        <a:ext cx="1004770" cy="323425"/>
      </dsp:txXfrm>
    </dsp:sp>
    <dsp:sp modelId="{8E7589B1-6C3A-44BB-8FA9-B4E5841A1C5A}">
      <dsp:nvSpPr>
        <dsp:cNvPr id="0" name=""/>
        <dsp:cNvSpPr/>
      </dsp:nvSpPr>
      <dsp:spPr>
        <a:xfrm>
          <a:off x="1651369" y="3741278"/>
          <a:ext cx="3080246" cy="15401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3rd conditional</a:t>
          </a:r>
          <a:endParaRPr lang="en-US" sz="3200" kern="1200" dirty="0"/>
        </a:p>
      </dsp:txBody>
      <dsp:txXfrm>
        <a:off x="1696478" y="3786387"/>
        <a:ext cx="2990028" cy="1449905"/>
      </dsp:txXfrm>
    </dsp:sp>
    <dsp:sp modelId="{980EEEA3-9D0D-45F3-B9E6-E1EF3CBE7688}">
      <dsp:nvSpPr>
        <dsp:cNvPr id="0" name=""/>
        <dsp:cNvSpPr/>
      </dsp:nvSpPr>
      <dsp:spPr>
        <a:xfrm rot="18332739">
          <a:off x="3774752" y="2496030"/>
          <a:ext cx="1328196" cy="53904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3936465" y="2603839"/>
        <a:ext cx="1004770" cy="3234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0141" y="1197188"/>
            <a:ext cx="10560844" cy="2546773"/>
          </a:xfrm>
        </p:spPr>
        <p:txBody>
          <a:bodyPr anchor="b"/>
          <a:lstStyle>
            <a:lvl1pPr algn="ctr">
              <a:defRPr sz="640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0141" y="3842174"/>
            <a:ext cx="10560844" cy="1766146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713" indent="0" algn="ctr">
              <a:buNone/>
              <a:defRPr sz="2133"/>
            </a:lvl2pPr>
            <a:lvl3pPr marL="975426" indent="0" algn="ctr">
              <a:buNone/>
              <a:defRPr sz="1920"/>
            </a:lvl3pPr>
            <a:lvl4pPr marL="1463141" indent="0" algn="ctr">
              <a:buNone/>
              <a:defRPr sz="1707"/>
            </a:lvl4pPr>
            <a:lvl5pPr marL="1950854" indent="0" algn="ctr">
              <a:buNone/>
              <a:defRPr sz="1707"/>
            </a:lvl5pPr>
            <a:lvl6pPr marL="2438568" indent="0" algn="ctr">
              <a:buNone/>
              <a:defRPr sz="1707"/>
            </a:lvl6pPr>
            <a:lvl7pPr marL="2926281" indent="0" algn="ctr">
              <a:buNone/>
              <a:defRPr sz="1707"/>
            </a:lvl7pPr>
            <a:lvl8pPr marL="3413995" indent="0" algn="ctr">
              <a:buNone/>
              <a:defRPr sz="1707"/>
            </a:lvl8pPr>
            <a:lvl9pPr marL="3901708" indent="0" algn="ctr">
              <a:buNone/>
              <a:defRPr sz="170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33BA-7837-4B99-9378-84CD37A62A96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39F67-8660-4A3B-9595-B738E0CB4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08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33BA-7837-4B99-9378-84CD37A62A96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39F67-8660-4A3B-9595-B738E0CB4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07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76806" y="389467"/>
            <a:ext cx="3036243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8077" y="389467"/>
            <a:ext cx="8932714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33BA-7837-4B99-9378-84CD37A62A96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39F67-8660-4A3B-9595-B738E0CB4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1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33BA-7837-4B99-9378-84CD37A62A96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39F67-8660-4A3B-9595-B738E0CB4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736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44" y="1823722"/>
            <a:ext cx="12144970" cy="3042919"/>
          </a:xfrm>
        </p:spPr>
        <p:txBody>
          <a:bodyPr anchor="b"/>
          <a:lstStyle>
            <a:lvl1pPr>
              <a:defRPr sz="640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44" y="4895429"/>
            <a:ext cx="12144970" cy="16001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1pPr>
            <a:lvl2pPr marL="48771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426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14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854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568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28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995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708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33BA-7837-4B99-9378-84CD37A62A96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39F67-8660-4A3B-9595-B738E0CB4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35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8077" y="1947334"/>
            <a:ext cx="5984478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8570" y="1947334"/>
            <a:ext cx="5984478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33BA-7837-4B99-9378-84CD37A62A96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39F67-8660-4A3B-9595-B738E0CB4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97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912" y="389467"/>
            <a:ext cx="12144970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9913" y="1793242"/>
            <a:ext cx="5956975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713" indent="0">
              <a:buNone/>
              <a:defRPr sz="2133" b="1"/>
            </a:lvl2pPr>
            <a:lvl3pPr marL="975426" indent="0">
              <a:buNone/>
              <a:defRPr sz="1920" b="1"/>
            </a:lvl3pPr>
            <a:lvl4pPr marL="1463141" indent="0">
              <a:buNone/>
              <a:defRPr sz="1707" b="1"/>
            </a:lvl4pPr>
            <a:lvl5pPr marL="1950854" indent="0">
              <a:buNone/>
              <a:defRPr sz="1707" b="1"/>
            </a:lvl5pPr>
            <a:lvl6pPr marL="2438568" indent="0">
              <a:buNone/>
              <a:defRPr sz="1707" b="1"/>
            </a:lvl6pPr>
            <a:lvl7pPr marL="2926281" indent="0">
              <a:buNone/>
              <a:defRPr sz="1707" b="1"/>
            </a:lvl7pPr>
            <a:lvl8pPr marL="3413995" indent="0">
              <a:buNone/>
              <a:defRPr sz="1707" b="1"/>
            </a:lvl8pPr>
            <a:lvl9pPr marL="3901708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9913" y="2672081"/>
            <a:ext cx="5956975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128571" y="1793242"/>
            <a:ext cx="5986312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713" indent="0">
              <a:buNone/>
              <a:defRPr sz="2133" b="1"/>
            </a:lvl2pPr>
            <a:lvl3pPr marL="975426" indent="0">
              <a:buNone/>
              <a:defRPr sz="1920" b="1"/>
            </a:lvl3pPr>
            <a:lvl4pPr marL="1463141" indent="0">
              <a:buNone/>
              <a:defRPr sz="1707" b="1"/>
            </a:lvl4pPr>
            <a:lvl5pPr marL="1950854" indent="0">
              <a:buNone/>
              <a:defRPr sz="1707" b="1"/>
            </a:lvl5pPr>
            <a:lvl6pPr marL="2438568" indent="0">
              <a:buNone/>
              <a:defRPr sz="1707" b="1"/>
            </a:lvl6pPr>
            <a:lvl7pPr marL="2926281" indent="0">
              <a:buNone/>
              <a:defRPr sz="1707" b="1"/>
            </a:lvl7pPr>
            <a:lvl8pPr marL="3413995" indent="0">
              <a:buNone/>
              <a:defRPr sz="1707" b="1"/>
            </a:lvl8pPr>
            <a:lvl9pPr marL="3901708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28571" y="2672081"/>
            <a:ext cx="5986312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33BA-7837-4B99-9378-84CD37A62A96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39F67-8660-4A3B-9595-B738E0CB4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934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33BA-7837-4B99-9378-84CD37A62A96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39F67-8660-4A3B-9595-B738E0CB4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24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33BA-7837-4B99-9378-84CD37A62A96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39F67-8660-4A3B-9595-B738E0CB4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47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913" y="487680"/>
            <a:ext cx="4541529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6312" y="1053254"/>
            <a:ext cx="7128570" cy="5198533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9913" y="2194560"/>
            <a:ext cx="4541529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713" indent="0">
              <a:buNone/>
              <a:defRPr sz="1493"/>
            </a:lvl2pPr>
            <a:lvl3pPr marL="975426" indent="0">
              <a:buNone/>
              <a:defRPr sz="1280"/>
            </a:lvl3pPr>
            <a:lvl4pPr marL="1463141" indent="0">
              <a:buNone/>
              <a:defRPr sz="1067"/>
            </a:lvl4pPr>
            <a:lvl5pPr marL="1950854" indent="0">
              <a:buNone/>
              <a:defRPr sz="1067"/>
            </a:lvl5pPr>
            <a:lvl6pPr marL="2438568" indent="0">
              <a:buNone/>
              <a:defRPr sz="1067"/>
            </a:lvl6pPr>
            <a:lvl7pPr marL="2926281" indent="0">
              <a:buNone/>
              <a:defRPr sz="1067"/>
            </a:lvl7pPr>
            <a:lvl8pPr marL="3413995" indent="0">
              <a:buNone/>
              <a:defRPr sz="1067"/>
            </a:lvl8pPr>
            <a:lvl9pPr marL="3901708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33BA-7837-4B99-9378-84CD37A62A96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39F67-8660-4A3B-9595-B738E0CB4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3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913" y="487680"/>
            <a:ext cx="4541529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86312" y="1053254"/>
            <a:ext cx="7128570" cy="5198533"/>
          </a:xfrm>
        </p:spPr>
        <p:txBody>
          <a:bodyPr anchor="t"/>
          <a:lstStyle>
            <a:lvl1pPr marL="0" indent="0">
              <a:buNone/>
              <a:defRPr sz="3413"/>
            </a:lvl1pPr>
            <a:lvl2pPr marL="487713" indent="0">
              <a:buNone/>
              <a:defRPr sz="2987"/>
            </a:lvl2pPr>
            <a:lvl3pPr marL="975426" indent="0">
              <a:buNone/>
              <a:defRPr sz="2560"/>
            </a:lvl3pPr>
            <a:lvl4pPr marL="1463141" indent="0">
              <a:buNone/>
              <a:defRPr sz="2133"/>
            </a:lvl4pPr>
            <a:lvl5pPr marL="1950854" indent="0">
              <a:buNone/>
              <a:defRPr sz="2133"/>
            </a:lvl5pPr>
            <a:lvl6pPr marL="2438568" indent="0">
              <a:buNone/>
              <a:defRPr sz="2133"/>
            </a:lvl6pPr>
            <a:lvl7pPr marL="2926281" indent="0">
              <a:buNone/>
              <a:defRPr sz="2133"/>
            </a:lvl7pPr>
            <a:lvl8pPr marL="3413995" indent="0">
              <a:buNone/>
              <a:defRPr sz="2133"/>
            </a:lvl8pPr>
            <a:lvl9pPr marL="3901708" indent="0">
              <a:buNone/>
              <a:defRPr sz="213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9913" y="2194560"/>
            <a:ext cx="4541529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713" indent="0">
              <a:buNone/>
              <a:defRPr sz="1493"/>
            </a:lvl2pPr>
            <a:lvl3pPr marL="975426" indent="0">
              <a:buNone/>
              <a:defRPr sz="1280"/>
            </a:lvl3pPr>
            <a:lvl4pPr marL="1463141" indent="0">
              <a:buNone/>
              <a:defRPr sz="1067"/>
            </a:lvl4pPr>
            <a:lvl5pPr marL="1950854" indent="0">
              <a:buNone/>
              <a:defRPr sz="1067"/>
            </a:lvl5pPr>
            <a:lvl6pPr marL="2438568" indent="0">
              <a:buNone/>
              <a:defRPr sz="1067"/>
            </a:lvl6pPr>
            <a:lvl7pPr marL="2926281" indent="0">
              <a:buNone/>
              <a:defRPr sz="1067"/>
            </a:lvl7pPr>
            <a:lvl8pPr marL="3413995" indent="0">
              <a:buNone/>
              <a:defRPr sz="1067"/>
            </a:lvl8pPr>
            <a:lvl9pPr marL="3901708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33BA-7837-4B99-9378-84CD37A62A96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39F67-8660-4A3B-9595-B738E0CB4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05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8078" y="389467"/>
            <a:ext cx="1214497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8078" y="1947334"/>
            <a:ext cx="1214497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68077" y="6780107"/>
            <a:ext cx="3168253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D33BA-7837-4B99-9378-84CD37A62A96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64373" y="6780107"/>
            <a:ext cx="475238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44796" y="6780107"/>
            <a:ext cx="3168253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39F67-8660-4A3B-9595-B738E0CB4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98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75426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57" indent="-243857" algn="l" defTabSz="975426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70" indent="-243857" algn="l" defTabSz="975426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83" indent="-243857" algn="l" defTabSz="975426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97" indent="-243857" algn="l" defTabSz="975426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712" indent="-243857" algn="l" defTabSz="975426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425" indent="-243857" algn="l" defTabSz="975426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138" indent="-243857" algn="l" defTabSz="975426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851" indent="-243857" algn="l" defTabSz="975426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565" indent="-243857" algn="l" defTabSz="975426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42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713" algn="l" defTabSz="97542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426" algn="l" defTabSz="97542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141" algn="l" defTabSz="97542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854" algn="l" defTabSz="97542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568" algn="l" defTabSz="97542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281" algn="l" defTabSz="97542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995" algn="l" defTabSz="97542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708" algn="l" defTabSz="97542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6214" y="-19464"/>
            <a:ext cx="10685088" cy="734182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672138" y="3143639"/>
            <a:ext cx="6851237" cy="1015837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lIns="100580" tIns="50289" rIns="100580" bIns="50289">
            <a:spAutoFit/>
          </a:bodyPr>
          <a:lstStyle/>
          <a:p>
            <a:pPr algn="ctr"/>
            <a:r>
              <a:rPr lang="en-US" sz="5942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E L C O M E</a:t>
            </a:r>
          </a:p>
        </p:txBody>
      </p:sp>
    </p:spTree>
    <p:extLst>
      <p:ext uri="{BB962C8B-B14F-4D97-AF65-F5344CB8AC3E}">
        <p14:creationId xmlns:p14="http://schemas.microsoft.com/office/powerpoint/2010/main" val="379423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0416" y="96638"/>
            <a:ext cx="4003063" cy="56282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08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Third Conditional:</a:t>
            </a:r>
            <a:endParaRPr lang="en-US" sz="3080" dirty="0"/>
          </a:p>
        </p:txBody>
      </p:sp>
      <p:sp>
        <p:nvSpPr>
          <p:cNvPr id="3" name="Rectangle 2"/>
          <p:cNvSpPr/>
          <p:nvPr/>
        </p:nvSpPr>
        <p:spPr>
          <a:xfrm>
            <a:off x="552348" y="732104"/>
            <a:ext cx="13107180" cy="1036776"/>
          </a:xfrm>
          <a:prstGeom prst="rect">
            <a:avLst/>
          </a:prstGeom>
          <a:ln w="28575">
            <a:solidFill>
              <a:srgbClr val="66FF99"/>
            </a:solidFill>
          </a:ln>
        </p:spPr>
        <p:txBody>
          <a:bodyPr wrap="square">
            <a:spAutoFit/>
          </a:bodyPr>
          <a:lstStyle/>
          <a:p>
            <a:r>
              <a:rPr lang="en-US" sz="30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Structure: If + Past Perfect tense + Principal clause ( Subject+ should/would/could/might+ have+ Past participle form of verb+ others)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2349" y="2094662"/>
            <a:ext cx="13107181" cy="1547758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 </a:t>
            </a:r>
          </a:p>
          <a:p>
            <a:pPr marL="565848" indent="-565848">
              <a:buAutoNum type="alphaLcParenR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had walked quickly, you could have caught the bus.</a:t>
            </a:r>
          </a:p>
          <a:p>
            <a:pPr marL="565848" indent="-565848">
              <a:buAutoNum type="alphaLcParenR"/>
            </a:pPr>
            <a:endParaRPr lang="en-US" sz="308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060" y="2314743"/>
            <a:ext cx="1682420" cy="99995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Rectangle 9"/>
          <p:cNvSpPr/>
          <p:nvPr/>
        </p:nvSpPr>
        <p:spPr>
          <a:xfrm>
            <a:off x="552348" y="3831406"/>
            <a:ext cx="13107181" cy="1566272"/>
          </a:xfrm>
          <a:prstGeom prst="rect">
            <a:avLst/>
          </a:prstGeom>
          <a:ln w="28575">
            <a:solidFill>
              <a:srgbClr val="FF00FF"/>
            </a:solidFill>
          </a:ln>
        </p:spPr>
        <p:txBody>
          <a:bodyPr wrap="square">
            <a:spAutoFit/>
          </a:bodyPr>
          <a:lstStyle/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If he had not stolen , the police would not have arrested him.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0569" y="4173702"/>
            <a:ext cx="1719911" cy="88167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2" name="Rectangle 11"/>
          <p:cNvSpPr/>
          <p:nvPr/>
        </p:nvSpPr>
        <p:spPr>
          <a:xfrm>
            <a:off x="552347" y="5586664"/>
            <a:ext cx="13107181" cy="1569660"/>
          </a:xfrm>
          <a:prstGeom prst="rect">
            <a:avLst/>
          </a:prstGeom>
          <a:ln w="28575">
            <a:solidFill>
              <a:srgbClr val="FF00FF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accident could have been avoided if he had driven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carefully.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0570" y="5739974"/>
            <a:ext cx="1719911" cy="99046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86074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98066" y="386038"/>
            <a:ext cx="5159727" cy="630644"/>
          </a:xfrm>
          <a:prstGeom prst="rect">
            <a:avLst/>
          </a:prstGeom>
          <a:noFill/>
          <a:ln w="28575">
            <a:solidFill>
              <a:srgbClr val="3333FF"/>
            </a:solidFill>
          </a:ln>
        </p:spPr>
        <p:txBody>
          <a:bodyPr wrap="square" rtlCol="0">
            <a:spAutoFit/>
          </a:bodyPr>
          <a:lstStyle/>
          <a:p>
            <a:r>
              <a:rPr lang="en-US" sz="35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Work</a:t>
            </a:r>
            <a:r>
              <a:rPr lang="en-US" sz="352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(</a:t>
            </a:r>
            <a:r>
              <a:rPr lang="en-US" sz="35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08 minutes)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7220" y="1918510"/>
            <a:ext cx="12767310" cy="4354334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39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six sentences :</a:t>
            </a:r>
          </a:p>
          <a:p>
            <a:endParaRPr lang="en-US" sz="396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7232" indent="-377232">
              <a:buAutoNum type="alphaLcParenR"/>
            </a:pPr>
            <a:r>
              <a:rPr lang="en-US" sz="39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Conditional 2 sentences</a:t>
            </a:r>
          </a:p>
          <a:p>
            <a:pPr marL="377232" indent="-377232">
              <a:buAutoNum type="alphaLcParenR"/>
            </a:pPr>
            <a:endParaRPr lang="en-US" sz="396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7232" indent="-377232">
              <a:buAutoNum type="alphaLcParenR"/>
            </a:pPr>
            <a:r>
              <a:rPr lang="en-US" sz="39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 Conditional 2 sentences</a:t>
            </a:r>
          </a:p>
          <a:p>
            <a:endParaRPr lang="en-US" sz="396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7232" indent="-377232">
              <a:buAutoNum type="alphaLcParenR"/>
            </a:pPr>
            <a:r>
              <a:rPr lang="en-US" sz="39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Third Conditional 2 sentences</a:t>
            </a:r>
          </a:p>
        </p:txBody>
      </p:sp>
    </p:spTree>
    <p:extLst>
      <p:ext uri="{BB962C8B-B14F-4D97-AF65-F5344CB8AC3E}">
        <p14:creationId xmlns:p14="http://schemas.microsoft.com/office/powerpoint/2010/main" val="130827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36814" y="208190"/>
            <a:ext cx="4259540" cy="562821"/>
          </a:xfrm>
          <a:prstGeom prst="rect">
            <a:avLst/>
          </a:prstGeom>
          <a:noFill/>
          <a:ln w="28575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30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Pair Work (05 minutes)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7210" y="1022420"/>
            <a:ext cx="12858749" cy="6048598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35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the following sentences </a:t>
            </a:r>
            <a:r>
              <a:rPr lang="en-US" sz="352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conditionals:</a:t>
            </a:r>
            <a:endParaRPr lang="en-US" sz="352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52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5848" indent="-565848">
              <a:lnSpc>
                <a:spcPct val="150000"/>
              </a:lnSpc>
              <a:buAutoNum type="alphaLcParenR"/>
            </a:pPr>
            <a:r>
              <a:rPr lang="en-US" sz="35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will know more ----------------------------------------------.</a:t>
            </a:r>
          </a:p>
          <a:p>
            <a:pPr marL="565848" indent="-565848">
              <a:lnSpc>
                <a:spcPct val="150000"/>
              </a:lnSpc>
              <a:buAutoNum type="alphaLcParenR"/>
            </a:pPr>
            <a:r>
              <a:rPr lang="en-US" sz="35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a banana -----------------------------------------------------.</a:t>
            </a:r>
          </a:p>
          <a:p>
            <a:pPr marL="565848" indent="-565848">
              <a:lnSpc>
                <a:spcPct val="150000"/>
              </a:lnSpc>
              <a:buAutoNum type="alphaLcParenR"/>
            </a:pPr>
            <a:r>
              <a:rPr lang="en-US" sz="35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 saw him, -------------------------------------------------------.</a:t>
            </a:r>
          </a:p>
          <a:p>
            <a:pPr marL="565848" indent="-565848">
              <a:lnSpc>
                <a:spcPct val="150000"/>
              </a:lnSpc>
              <a:buAutoNum type="alphaLcParenR"/>
            </a:pPr>
            <a:r>
              <a:rPr lang="en-US" sz="35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------------------------------------------------I would visit you.</a:t>
            </a:r>
          </a:p>
          <a:p>
            <a:pPr marL="565848" indent="-565848">
              <a:lnSpc>
                <a:spcPct val="150000"/>
              </a:lnSpc>
              <a:buAutoNum type="alphaLcParenR"/>
            </a:pPr>
            <a:r>
              <a:rPr lang="en-US" sz="35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 if you had asked me.</a:t>
            </a:r>
          </a:p>
          <a:p>
            <a:pPr marL="565848" indent="-565848">
              <a:lnSpc>
                <a:spcPct val="150000"/>
              </a:lnSpc>
              <a:buAutoNum type="alphaLcParenR"/>
            </a:pPr>
            <a:r>
              <a:rPr lang="en-US" sz="35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 I would have come.</a:t>
            </a:r>
          </a:p>
        </p:txBody>
      </p:sp>
    </p:spTree>
    <p:extLst>
      <p:ext uri="{BB962C8B-B14F-4D97-AF65-F5344CB8AC3E}">
        <p14:creationId xmlns:p14="http://schemas.microsoft.com/office/powerpoint/2010/main" val="291188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1490" y="970463"/>
            <a:ext cx="13155930" cy="6048598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5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the following sentences :</a:t>
            </a:r>
          </a:p>
          <a:p>
            <a:endParaRPr lang="en-US" sz="352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5848" indent="-565848">
              <a:lnSpc>
                <a:spcPct val="150000"/>
              </a:lnSpc>
              <a:buAutoNum type="alphaLcParenR"/>
            </a:pPr>
            <a:r>
              <a:rPr lang="en-US" sz="35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will know more </a:t>
            </a:r>
            <a:r>
              <a:rPr lang="en-US" sz="352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read more</a:t>
            </a:r>
            <a:r>
              <a:rPr lang="en-US" sz="35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65848" indent="-565848">
              <a:lnSpc>
                <a:spcPct val="150000"/>
              </a:lnSpc>
              <a:buAutoNum type="alphaLcParenR"/>
            </a:pPr>
            <a:r>
              <a:rPr lang="en-US" sz="35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a banana </a:t>
            </a:r>
            <a:r>
              <a:rPr lang="en-US" sz="352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are hungry</a:t>
            </a:r>
            <a:r>
              <a:rPr lang="en-US" sz="35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65848" indent="-565848">
              <a:lnSpc>
                <a:spcPct val="150000"/>
              </a:lnSpc>
              <a:buAutoNum type="alphaLcParenR"/>
            </a:pPr>
            <a:r>
              <a:rPr lang="en-US" sz="35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 saw him, </a:t>
            </a:r>
            <a:r>
              <a:rPr lang="en-US" sz="352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would give him the information</a:t>
            </a:r>
            <a:r>
              <a:rPr lang="en-US" sz="35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65848" indent="-565848">
              <a:lnSpc>
                <a:spcPct val="150000"/>
              </a:lnSpc>
              <a:buAutoNum type="alphaLcParenR"/>
            </a:pPr>
            <a:r>
              <a:rPr lang="en-US" sz="352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 had time, </a:t>
            </a:r>
            <a:r>
              <a:rPr lang="en-US" sz="35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would visit you.</a:t>
            </a:r>
          </a:p>
          <a:p>
            <a:pPr marL="565848" indent="-565848">
              <a:lnSpc>
                <a:spcPct val="150000"/>
              </a:lnSpc>
              <a:buAutoNum type="alphaLcParenR"/>
            </a:pPr>
            <a:r>
              <a:rPr lang="en-US" sz="352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would have given you the answer </a:t>
            </a:r>
            <a:r>
              <a:rPr lang="en-US" sz="35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had asked me.</a:t>
            </a:r>
          </a:p>
          <a:p>
            <a:pPr marL="565848" indent="-565848">
              <a:lnSpc>
                <a:spcPct val="150000"/>
              </a:lnSpc>
              <a:buAutoNum type="alphaLcParenR"/>
            </a:pPr>
            <a:r>
              <a:rPr lang="en-US" sz="35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had come, I would have gone.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88619" y="158356"/>
            <a:ext cx="3761672" cy="630644"/>
          </a:xfrm>
          <a:prstGeom prst="rect">
            <a:avLst/>
          </a:prstGeom>
          <a:noFill/>
          <a:ln w="28575">
            <a:solidFill>
              <a:srgbClr val="3333FF"/>
            </a:solidFill>
          </a:ln>
        </p:spPr>
        <p:txBody>
          <a:bodyPr wrap="square" rtlCol="0">
            <a:spAutoFit/>
          </a:bodyPr>
          <a:lstStyle/>
          <a:p>
            <a:r>
              <a:rPr lang="en-US" sz="35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Suggested Answers</a:t>
            </a:r>
          </a:p>
        </p:txBody>
      </p:sp>
    </p:spTree>
    <p:extLst>
      <p:ext uri="{BB962C8B-B14F-4D97-AF65-F5344CB8AC3E}">
        <p14:creationId xmlns:p14="http://schemas.microsoft.com/office/powerpoint/2010/main" val="2383592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84478" y="606216"/>
            <a:ext cx="3382232" cy="833741"/>
          </a:xfrm>
          <a:prstGeom prst="rect">
            <a:avLst/>
          </a:prstGeom>
          <a:solidFill>
            <a:schemeClr val="accent4"/>
          </a:solidFill>
          <a:ln w="28575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 Work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660" y="4781762"/>
            <a:ext cx="3909868" cy="1794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3432643" y="2079808"/>
            <a:ext cx="6577441" cy="206210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Write 9 conditional sentences from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first conditional 3 sentences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second conditional 3 sentences and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third conditional 3 sentences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04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468880" y="1291590"/>
            <a:ext cx="8835390" cy="424053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Allah Hafez</a:t>
            </a: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1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rot="20918695">
            <a:off x="858280" y="572751"/>
            <a:ext cx="3117964" cy="3515777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92"/>
          </a:p>
        </p:txBody>
      </p:sp>
      <p:sp>
        <p:nvSpPr>
          <p:cNvPr id="3" name="TextBox 2"/>
          <p:cNvSpPr txBox="1"/>
          <p:nvPr/>
        </p:nvSpPr>
        <p:spPr>
          <a:xfrm>
            <a:off x="4989169" y="183434"/>
            <a:ext cx="3208485" cy="766165"/>
          </a:xfrm>
          <a:prstGeom prst="rect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2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89169" y="1692101"/>
            <a:ext cx="7770620" cy="279775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52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Md. </a:t>
            </a:r>
            <a:r>
              <a:rPr lang="en-US" sz="352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Khalilur</a:t>
            </a:r>
            <a:r>
              <a:rPr lang="en-US" sz="352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Rahman</a:t>
            </a:r>
          </a:p>
          <a:p>
            <a:r>
              <a:rPr lang="en-US" sz="352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Teacher ( English )</a:t>
            </a:r>
          </a:p>
          <a:p>
            <a:r>
              <a:rPr lang="en-US" sz="352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Govt. Girls’ High School , </a:t>
            </a:r>
            <a:r>
              <a:rPr lang="en-US" sz="352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Gaibandha</a:t>
            </a:r>
            <a:endParaRPr lang="en-US" sz="352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52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Mobile No – 01718935913</a:t>
            </a:r>
          </a:p>
          <a:p>
            <a:r>
              <a:rPr lang="en-US" sz="352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Email- rkhalilur03@gmail.com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89169" y="5061739"/>
            <a:ext cx="7770620" cy="117596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52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 -  </a:t>
            </a:r>
            <a:r>
              <a:rPr lang="en-US" sz="352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Eight/Nine/Ten</a:t>
            </a:r>
            <a:endParaRPr lang="en-US" sz="352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52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Second Paper (Grammar)</a:t>
            </a:r>
            <a:endParaRPr lang="en-US" sz="352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10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>
            <a:off x="7657454" y="288192"/>
            <a:ext cx="3922599" cy="2139184"/>
          </a:xfrm>
          <a:prstGeom prst="wedgeEllipseCallout">
            <a:avLst>
              <a:gd name="adj1" fmla="val -123931"/>
              <a:gd name="adj2" fmla="val -39182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96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you come, I will be happy</a:t>
            </a:r>
          </a:p>
        </p:txBody>
      </p:sp>
      <p:sp>
        <p:nvSpPr>
          <p:cNvPr id="5" name="Oval Callout 4"/>
          <p:cNvSpPr/>
          <p:nvPr/>
        </p:nvSpPr>
        <p:spPr>
          <a:xfrm>
            <a:off x="2105466" y="3154705"/>
            <a:ext cx="3711382" cy="2232864"/>
          </a:xfrm>
          <a:prstGeom prst="wedgeEllipseCallout">
            <a:avLst>
              <a:gd name="adj1" fmla="val 144221"/>
              <a:gd name="adj2" fmla="val -19521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9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invite me , I will go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0304" y="3548644"/>
            <a:ext cx="2483055" cy="22211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6045" y="207728"/>
            <a:ext cx="2481176" cy="221964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72765" y="6252556"/>
            <a:ext cx="7211548" cy="698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kind of sentences are these?</a:t>
            </a:r>
          </a:p>
        </p:txBody>
      </p:sp>
    </p:spTree>
    <p:extLst>
      <p:ext uri="{BB962C8B-B14F-4D97-AF65-F5344CB8AC3E}">
        <p14:creationId xmlns:p14="http://schemas.microsoft.com/office/powerpoint/2010/main" val="277562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19373" y="308307"/>
            <a:ext cx="4546192" cy="7661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2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Today our Topic is </a:t>
            </a:r>
          </a:p>
        </p:txBody>
      </p:sp>
      <p:sp>
        <p:nvSpPr>
          <p:cNvPr id="6" name="7-Point Star 5"/>
          <p:cNvSpPr/>
          <p:nvPr/>
        </p:nvSpPr>
        <p:spPr>
          <a:xfrm>
            <a:off x="3071031" y="1796884"/>
            <a:ext cx="7442880" cy="4234395"/>
          </a:xfrm>
          <a:prstGeom prst="star7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2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Conditional Sentences</a:t>
            </a:r>
          </a:p>
        </p:txBody>
      </p:sp>
    </p:spTree>
    <p:extLst>
      <p:ext uri="{BB962C8B-B14F-4D97-AF65-F5344CB8AC3E}">
        <p14:creationId xmlns:p14="http://schemas.microsoft.com/office/powerpoint/2010/main" val="366717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15503" y="579873"/>
            <a:ext cx="4244454" cy="630644"/>
          </a:xfrm>
          <a:prstGeom prst="rect">
            <a:avLst/>
          </a:prstGeom>
          <a:solidFill>
            <a:srgbClr val="FFFF00"/>
          </a:solidFill>
          <a:ln w="57150">
            <a:solidFill>
              <a:srgbClr val="66FF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5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23264" y="2651808"/>
            <a:ext cx="11285016" cy="22559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rgbClr val="FF00FF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35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completing this lesson students will be able to ------ </a:t>
            </a:r>
          </a:p>
          <a:p>
            <a:endParaRPr lang="en-US" sz="352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4360" indent="-314360">
              <a:buFont typeface="Wingdings" panose="05000000000000000000" pitchFamily="2" charset="2"/>
              <a:buChar char="v"/>
            </a:pPr>
            <a:r>
              <a:rPr lang="en-US" sz="35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make conditional sentences</a:t>
            </a:r>
          </a:p>
          <a:p>
            <a:pPr marL="314360" indent="-314360">
              <a:buFont typeface="Wingdings" panose="05000000000000000000" pitchFamily="2" charset="2"/>
              <a:buChar char="v"/>
            </a:pPr>
            <a:r>
              <a:rPr lang="en-US" sz="35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complete the gaps using conditionals</a:t>
            </a:r>
          </a:p>
        </p:txBody>
      </p:sp>
    </p:spTree>
    <p:extLst>
      <p:ext uri="{BB962C8B-B14F-4D97-AF65-F5344CB8AC3E}">
        <p14:creationId xmlns:p14="http://schemas.microsoft.com/office/powerpoint/2010/main" val="165141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6311" y="1719354"/>
            <a:ext cx="13125620" cy="28014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77232" indent="-377232">
              <a:buAutoNum type="alphaLcParenR"/>
            </a:pPr>
            <a:r>
              <a:rPr lang="en-US" sz="35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 </a:t>
            </a:r>
            <a:r>
              <a:rPr lang="en-US" sz="352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get money , I will buy a motor bike.</a:t>
            </a:r>
            <a:endParaRPr lang="en-US" sz="352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7232" indent="-377232">
              <a:buAutoNum type="alphaLcParenR"/>
            </a:pPr>
            <a:r>
              <a:rPr lang="en-US" sz="3521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If you followed my exercise, you could improve your health.</a:t>
            </a:r>
          </a:p>
          <a:p>
            <a:pPr marL="377232" indent="-377232">
              <a:buAutoNum type="alphaLcParenR"/>
            </a:pPr>
            <a:r>
              <a:rPr lang="en-US" sz="35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 you had taken exercise regularly, your health would have improved.</a:t>
            </a:r>
          </a:p>
          <a:p>
            <a:pPr marL="377232" indent="-377232">
              <a:buAutoNum type="alphaLcParenR"/>
            </a:pPr>
            <a:endParaRPr lang="en-US" sz="352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2394" y="268074"/>
            <a:ext cx="9544991" cy="6306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5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the following sentences very carefully ---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6311" y="5337279"/>
            <a:ext cx="13125620" cy="1714198"/>
          </a:xfrm>
          <a:prstGeom prst="rect">
            <a:avLst/>
          </a:prstGeom>
          <a:solidFill>
            <a:schemeClr val="accent4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5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above sentences are conditional sentence because every sentence has a principal clause  and a subordinate clause. Again every sub- ordinate clause has started with if.</a:t>
            </a:r>
          </a:p>
        </p:txBody>
      </p:sp>
    </p:spTree>
    <p:extLst>
      <p:ext uri="{BB962C8B-B14F-4D97-AF65-F5344CB8AC3E}">
        <p14:creationId xmlns:p14="http://schemas.microsoft.com/office/powerpoint/2010/main" val="322747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389199001"/>
              </p:ext>
            </p:extLst>
          </p:nvPr>
        </p:nvGraphicFramePr>
        <p:xfrm>
          <a:off x="1331001" y="1203464"/>
          <a:ext cx="11264900" cy="5944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69159" y="179327"/>
            <a:ext cx="6188595" cy="630644"/>
          </a:xfrm>
          <a:prstGeom prst="rect">
            <a:avLst/>
          </a:prstGeom>
          <a:solidFill>
            <a:srgbClr val="3366FF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521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Conditionals are of three kinds</a:t>
            </a:r>
          </a:p>
        </p:txBody>
      </p:sp>
    </p:spTree>
    <p:extLst>
      <p:ext uri="{BB962C8B-B14F-4D97-AF65-F5344CB8AC3E}">
        <p14:creationId xmlns:p14="http://schemas.microsoft.com/office/powerpoint/2010/main" val="133324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193A294-2BCD-49A2-9DEA-EB0ECE8D58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E193A294-2BCD-49A2-9DEA-EB0ECE8D58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4FB9F69-F141-435A-8DEB-17E638CEB0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34FB9F69-F141-435A-8DEB-17E638CEB0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2FA827-96C6-498F-AC0D-B00B6AB98E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392FA827-96C6-498F-AC0D-B00B6AB98E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2748A05-3195-4C0B-8B2A-C7B0A892B6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42748A05-3195-4C0B-8B2A-C7B0A892B6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7589B1-6C3A-44BB-8FA9-B4E5841A1C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graphicEl>
                                              <a:dgm id="{8E7589B1-6C3A-44BB-8FA9-B4E5841A1C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80EEEA3-9D0D-45F3-B9E6-E1EF3CBE76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">
                                            <p:graphicEl>
                                              <a:dgm id="{980EEEA3-9D0D-45F3-B9E6-E1EF3CBE76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1" y="1223602"/>
            <a:ext cx="13125300" cy="1717778"/>
          </a:xfrm>
          <a:prstGeom prst="rect">
            <a:avLst/>
          </a:prstGeom>
          <a:noFill/>
          <a:ln w="28575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endParaRPr lang="en-US" sz="352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52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US" sz="35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52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a</a:t>
            </a:r>
            <a:r>
              <a:rPr lang="en-US" sz="35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If you want, I will help you</a:t>
            </a:r>
            <a:r>
              <a:rPr lang="en-US" sz="352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52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40035" y="151058"/>
            <a:ext cx="3359354" cy="58477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conditional </a:t>
            </a:r>
            <a:endParaRPr lang="en-US" sz="3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331" y="1413300"/>
            <a:ext cx="1931670" cy="133838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ectangle 6"/>
          <p:cNvSpPr/>
          <p:nvPr/>
        </p:nvSpPr>
        <p:spPr>
          <a:xfrm>
            <a:off x="5598144" y="151058"/>
            <a:ext cx="7265130" cy="584775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Structure: If + present+ future (Imperative)</a:t>
            </a:r>
          </a:p>
        </p:txBody>
      </p:sp>
      <p:sp>
        <p:nvSpPr>
          <p:cNvPr id="8" name="Rectangle 7"/>
          <p:cNvSpPr/>
          <p:nvPr/>
        </p:nvSpPr>
        <p:spPr>
          <a:xfrm>
            <a:off x="274321" y="3232182"/>
            <a:ext cx="13125300" cy="1815882"/>
          </a:xfrm>
          <a:prstGeom prst="rect">
            <a:avLst/>
          </a:prstGeom>
          <a:ln w="28575">
            <a:solidFill>
              <a:srgbClr val="FF00FF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b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If you want to shine , work hard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331" y="3429149"/>
            <a:ext cx="1931670" cy="140747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Rectangle 9"/>
          <p:cNvSpPr/>
          <p:nvPr/>
        </p:nvSpPr>
        <p:spPr>
          <a:xfrm>
            <a:off x="274321" y="5457795"/>
            <a:ext cx="13125300" cy="1569660"/>
          </a:xfrm>
          <a:prstGeom prst="rect">
            <a:avLst/>
          </a:prstGeom>
          <a:ln w="28575">
            <a:solidFill>
              <a:srgbClr val="FF00FF"/>
            </a:solidFill>
          </a:ln>
        </p:spPr>
        <p:txBody>
          <a:bodyPr wrap="square">
            <a:spAutoFit/>
          </a:bodyPr>
          <a:lstStyle/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 will go if you come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331" y="5624583"/>
            <a:ext cx="1931670" cy="123608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044723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00416" y="-33666"/>
            <a:ext cx="4003063" cy="63064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52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 Conditional:</a:t>
            </a:r>
            <a:endParaRPr lang="en-US" sz="3521" dirty="0"/>
          </a:p>
        </p:txBody>
      </p:sp>
      <p:sp>
        <p:nvSpPr>
          <p:cNvPr id="4" name="TextBox 3"/>
          <p:cNvSpPr txBox="1"/>
          <p:nvPr/>
        </p:nvSpPr>
        <p:spPr>
          <a:xfrm>
            <a:off x="490869" y="2136484"/>
            <a:ext cx="12904346" cy="1172420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marL="565848" indent="-565848">
              <a:buAutoNum type="alphaLcParenR"/>
            </a:pPr>
            <a:r>
              <a:rPr lang="en-US" sz="35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 got a visa, I would go to Singapore</a:t>
            </a:r>
          </a:p>
          <a:p>
            <a:endParaRPr lang="en-US" sz="352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0869" y="706775"/>
            <a:ext cx="12904346" cy="1172420"/>
          </a:xfrm>
          <a:prstGeom prst="rect">
            <a:avLst/>
          </a:prstGeom>
          <a:noFill/>
          <a:ln w="28575">
            <a:solidFill>
              <a:srgbClr val="3333FF"/>
            </a:solidFill>
          </a:ln>
        </p:spPr>
        <p:txBody>
          <a:bodyPr wrap="square" rtlCol="0">
            <a:spAutoFit/>
          </a:bodyPr>
          <a:lstStyle/>
          <a:p>
            <a:r>
              <a:rPr lang="en-US" sz="35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Structure: If + Past indefinite + Principal clause ( Subject+ should/would/could/might+ base form of verb+ others)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2440" y="2317210"/>
            <a:ext cx="2157391" cy="80463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2" name="Rectangle 11"/>
          <p:cNvSpPr/>
          <p:nvPr/>
        </p:nvSpPr>
        <p:spPr>
          <a:xfrm>
            <a:off x="490871" y="3536065"/>
            <a:ext cx="12969426" cy="1714198"/>
          </a:xfrm>
          <a:prstGeom prst="rect">
            <a:avLst/>
          </a:prstGeom>
          <a:ln w="38100">
            <a:solidFill>
              <a:srgbClr val="FF00FF"/>
            </a:solidFill>
          </a:ln>
        </p:spPr>
        <p:txBody>
          <a:bodyPr wrap="square">
            <a:spAutoFit/>
          </a:bodyPr>
          <a:lstStyle/>
          <a:p>
            <a:endParaRPr lang="en-US" sz="352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5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I would fly if I were a bird.</a:t>
            </a:r>
          </a:p>
          <a:p>
            <a:endParaRPr lang="en-US" sz="352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2440" y="3960814"/>
            <a:ext cx="2157391" cy="88716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4" name="Rectangle 13"/>
          <p:cNvSpPr/>
          <p:nvPr/>
        </p:nvSpPr>
        <p:spPr>
          <a:xfrm>
            <a:off x="490869" y="5477308"/>
            <a:ext cx="12904346" cy="1714198"/>
          </a:xfrm>
          <a:prstGeom prst="rect">
            <a:avLst/>
          </a:prstGeom>
          <a:ln w="38100">
            <a:solidFill>
              <a:srgbClr val="FF00FF"/>
            </a:solidFill>
          </a:ln>
        </p:spPr>
        <p:txBody>
          <a:bodyPr wrap="square">
            <a:spAutoFit/>
          </a:bodyPr>
          <a:lstStyle/>
          <a:p>
            <a:endParaRPr lang="en-US" sz="352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5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If he had money, he would buy a car. </a:t>
            </a:r>
          </a:p>
          <a:p>
            <a:endParaRPr lang="en-US" sz="352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362" y="5790479"/>
            <a:ext cx="2157391" cy="92365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04404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12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541</TotalTime>
  <Words>522</Words>
  <Application>Microsoft Office PowerPoint</Application>
  <PresentationFormat>Custom</PresentationFormat>
  <Paragraphs>83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94</cp:revision>
  <dcterms:created xsi:type="dcterms:W3CDTF">2020-11-29T15:01:16Z</dcterms:created>
  <dcterms:modified xsi:type="dcterms:W3CDTF">2020-12-25T05:20:06Z</dcterms:modified>
</cp:coreProperties>
</file>