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52400"/>
            <a:ext cx="9144000" cy="646331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মাল্টিমিডিয়া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ক্লাসে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সবাইকে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স্বাগতম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41910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4724400" y="2819400"/>
            <a:ext cx="4419600" cy="584775"/>
          </a:xfrm>
          <a:prstGeom prst="rect">
            <a:avLst/>
          </a:prstGeom>
        </p:spPr>
        <p:txBody>
          <a:bodyPr wrap="square">
            <a:spAutoFit/>
            <a:scene3d>
              <a:camera prst="perspectiveRight"/>
              <a:lightRig rig="threePt" dir="t"/>
            </a:scene3d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বেজির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সঙ্গে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যুদ্ধরত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গোখরা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সাপ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।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990600"/>
            <a:ext cx="3914775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3200400" y="5029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পাথরের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ফলক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3048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পাঠ্যবই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সংযোগ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71600"/>
            <a:ext cx="3306990" cy="44821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71600"/>
            <a:ext cx="3034353" cy="4419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905000" y="6019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পৃষ্ঠা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নং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:২৪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4384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পাহারপুর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জেলায়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অবস্থিত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উওর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নওগাঁ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জেলায়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বৌদ্ধ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বিহারের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চারপাশে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কয়টি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গোপন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কুঠুরি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উওর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: ১৭৭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2362200" y="304800"/>
            <a:ext cx="4267200" cy="2057400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36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36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2667000" y="381000"/>
            <a:ext cx="4038600" cy="2057400"/>
          </a:xfrm>
          <a:prstGeom prst="flowChartMulti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scadeUp">
              <a:avLst/>
            </a:prstTxWarp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জোয়ায়</a:t>
            </a:r>
            <a:r>
              <a:rPr lang="en-US" sz="36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36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1242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পাহারপুর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কোথায়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অবস্থিত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algn="ctr">
              <a:buFont typeface="Wingdings" pitchFamily="2" charset="2"/>
              <a:buChar char="v"/>
            </a:pP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ময়নামতি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কোথায়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অবস্থিত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?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590800" y="533400"/>
            <a:ext cx="4191000" cy="16002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">
              <a:avLst/>
            </a:prstTxWarp>
          </a:bodyPr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কাজ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Screenshot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447924"/>
            <a:ext cx="7239000" cy="380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2"/>
          <p:cNvSpPr/>
          <p:nvPr/>
        </p:nvSpPr>
        <p:spPr>
          <a:xfrm>
            <a:off x="2514600" y="762000"/>
            <a:ext cx="4038600" cy="1371600"/>
          </a:xfrm>
          <a:prstGeom prst="snip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scadeUp">
              <a:avLst/>
            </a:prstTxWarp>
            <a:scene3d>
              <a:camera prst="obliqueTop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মূল্যালয়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514600"/>
            <a:ext cx="8153400" cy="3657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ক.সোমপুর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বিহারের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উচ্চতা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কত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মিটার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খ.দুইটি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প্রাচীন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নিদর্শনের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নাম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লিখ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গ.ময়নামতিতে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ধর্মের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নিদর্শন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গেছে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US" sz="36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xplosion 1 2"/>
          <p:cNvSpPr/>
          <p:nvPr/>
        </p:nvSpPr>
        <p:spPr>
          <a:xfrm>
            <a:off x="2209800" y="152400"/>
            <a:ext cx="4343400" cy="2438400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বাড়ির</a:t>
            </a:r>
            <a:r>
              <a:rPr lang="en-US" sz="36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3600" b="1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3600" b="1" dirty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3810000"/>
            <a:ext cx="6324600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ঐতিহাসিক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নিদর্শনগুলো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সংরক্ষণ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কেন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তুমি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বাড়ি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পাচঁটি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বাক্যে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আনবে</a:t>
            </a:r>
            <a:r>
              <a:rPr lang="en-US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C:\Users\ATAUR RAHMAN\Desktop\pesha\unnamed-f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52398" y="1752600"/>
            <a:ext cx="3200401" cy="1824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362200"/>
            <a:ext cx="5791200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828800" y="1371600"/>
            <a:ext cx="5562600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সবাইকে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ধন্যবাদ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514600" y="228600"/>
            <a:ext cx="4471930" cy="1219200"/>
          </a:xfrm>
          <a:prstGeom prst="ribbon2">
            <a:avLst>
              <a:gd name="adj1" fmla="val 33333"/>
              <a:gd name="adj2" fmla="val 750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উপস্থাপনায় </a:t>
            </a:r>
            <a:endParaRPr lang="en-US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58888888888856545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219200"/>
            <a:ext cx="1752600" cy="198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352800"/>
            <a:ext cx="9144000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পল্লবী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 শিক্ষক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আমড়াখাইর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বিদ্যালয়।</a:t>
            </a:r>
          </a:p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নবীগঞ্জ,হবিগঞ্জ</a:t>
            </a:r>
            <a:endParaRPr lang="bn-BD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2057400" y="228600"/>
            <a:ext cx="4764250" cy="1600200"/>
          </a:xfrm>
          <a:prstGeom prst="ribbon2">
            <a:avLst>
              <a:gd name="adj1" fmla="val 33333"/>
              <a:gd name="adj2" fmla="val 750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352800"/>
            <a:ext cx="9144000" cy="35052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শ্রেণি-৫ম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বাংলাদেশ ও বিশ্বপরিচয়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অধ্যায়-৩ </a:t>
            </a:r>
            <a:endParaRPr lang="bn-IN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ঐতিহাসিক স্থান ও নিদর্শ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পাহাড়পুর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ময়নামতি</a:t>
            </a:r>
            <a:endPara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৪০ ম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িনিট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00" y="1295401"/>
            <a:ext cx="16002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676400" y="304800"/>
            <a:ext cx="6172200" cy="1752600"/>
          </a:xfrm>
          <a:prstGeom prst="ribbon2">
            <a:avLst>
              <a:gd name="adj1" fmla="val 33333"/>
              <a:gd name="adj2" fmla="val 750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86000"/>
            <a:ext cx="9144000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১৫.২.১ বাংলাদেশের কয়েকটি ঐতিহাসিক নিদর্শন (পাহাড়পুর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ময়নামতি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সম্পর্কে বলতে পারবে।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১৫.২.২: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ঐতিহ্যের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যুগ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১৫.২.৩: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ঐতিহ্যের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শ্রদ্ধাশীল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১৫.২.৪: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নিদর্শনগুলো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914400"/>
            <a:ext cx="3810000" cy="3429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914401"/>
            <a:ext cx="3962400" cy="34289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33400" y="5410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এগুলো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কিসের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ছবি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US" sz="3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495801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পাহারপুর</a:t>
            </a:r>
            <a:endParaRPr lang="en-US" sz="3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54864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পাহারপুর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ময়নামতি</a:t>
            </a:r>
            <a:endParaRPr lang="en-US" sz="3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4419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ময়নামতি</a:t>
            </a:r>
            <a:endParaRPr lang="en-US" sz="3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1143000" y="228600"/>
            <a:ext cx="4648200" cy="137160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আজকের</a:t>
            </a:r>
            <a:r>
              <a:rPr lang="en-US" sz="40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পাঠ</a:t>
            </a:r>
            <a:endParaRPr lang="en-US" sz="40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133600"/>
            <a:ext cx="26670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2209800"/>
            <a:ext cx="28194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276600" y="5410200"/>
            <a:ext cx="5638800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পাহারপুর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ময়নামতি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066800"/>
            <a:ext cx="38862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066800"/>
            <a:ext cx="378043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28600" y="4648200"/>
            <a:ext cx="868680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নিদর্শনটি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৭৮১-৮২১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ধর্মপালের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শাসনামলে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নির্মিত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পাহাড়পুর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বিভাগের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২৪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উঁচু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সোমপুর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মহাবিহার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নামেও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33400"/>
            <a:ext cx="5943600" cy="37940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" y="4724400"/>
            <a:ext cx="7086600" cy="1200329"/>
          </a:xfrm>
          <a:prstGeom prst="rect">
            <a:avLst/>
          </a:prstGeom>
        </p:spPr>
        <p:txBody>
          <a:bodyPr wrap="square">
            <a:spAutoFit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চমৎকার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বৌদ্ধ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বিহারের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চারপাশে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১৭৭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গোপন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কুঠুরি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এছাড়া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মন্দির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রান্নাঘর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পাকা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নর্দমা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জন্তুর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মুর্তি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টেরাকোটা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457200"/>
            <a:ext cx="5333999" cy="3505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914400" y="4343400"/>
            <a:ext cx="7772400" cy="2062103"/>
          </a:xfrm>
          <a:prstGeom prst="rect">
            <a:avLst/>
          </a:prstGeom>
        </p:spPr>
        <p:txBody>
          <a:bodyPr wrap="square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শতকের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মাণিক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চন্দ্রের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ময়নামতির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কাহিনী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জায়গার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দক্ষিণ-পূর্ব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ময়নামতি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বৌদ্ধ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সভ্যতার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291</Words>
  <Application>Microsoft Office PowerPoint</Application>
  <PresentationFormat>On-screen Show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Sagar</dc:creator>
  <cp:lastModifiedBy>Windows User</cp:lastModifiedBy>
  <cp:revision>37</cp:revision>
  <dcterms:created xsi:type="dcterms:W3CDTF">2006-08-16T00:00:00Z</dcterms:created>
  <dcterms:modified xsi:type="dcterms:W3CDTF">2020-12-25T14:34:34Z</dcterms:modified>
</cp:coreProperties>
</file>