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501B93E-5ECA-46CA-AEF9-2EBC5FAD89EA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FF33CC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37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4400" y="762000"/>
            <a:ext cx="2895600" cy="101566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2133600"/>
            <a:ext cx="8153400" cy="2862322"/>
          </a:xfrm>
          <a:prstGeom prst="rect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অনিশ্চয়তা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2384170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2209801" y="913456"/>
            <a:ext cx="7932565" cy="4761397"/>
            <a:chOff x="813943" y="1232790"/>
            <a:chExt cx="7648055" cy="4332085"/>
          </a:xfrm>
        </p:grpSpPr>
        <p:sp>
          <p:nvSpPr>
            <p:cNvPr id="3" name="Rectangle 2"/>
            <p:cNvSpPr/>
            <p:nvPr/>
          </p:nvSpPr>
          <p:spPr>
            <a:xfrm>
              <a:off x="3091420" y="1232790"/>
              <a:ext cx="2130543" cy="609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ঝুঁকির</a:t>
              </a:r>
              <a:r>
                <a:rPr lang="en-US" sz="4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উৎস</a:t>
              </a:r>
              <a:endPara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5638800" y="2982536"/>
              <a:ext cx="2128481" cy="77792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বিনিয়োগকারীর</a:t>
              </a:r>
              <a:r>
                <a: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দৃষ্টিকোণ</a:t>
              </a:r>
              <a:r>
                <a: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থেকে</a:t>
              </a:r>
              <a:r>
                <a: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--- 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650234" y="2982536"/>
              <a:ext cx="2277476" cy="783607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ব্যবসায়</a:t>
              </a:r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প্রতিষ্ঠানের</a:t>
              </a:r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sz="28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দৃষ্টিকোণ</a:t>
              </a:r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থেকে</a:t>
              </a:r>
              <a:r>
                <a: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--- 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5055417" y="4936878"/>
              <a:ext cx="1371600" cy="6096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সুদ</a:t>
              </a:r>
              <a:r>
                <a: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হারের</a:t>
              </a:r>
              <a:r>
                <a: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ঝুঁকি</a:t>
              </a:r>
              <a:r>
                <a: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900148" y="4955275"/>
              <a:ext cx="1371600" cy="6096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আর্থিক</a:t>
              </a:r>
              <a:r>
                <a: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ঝুঁকি</a:t>
              </a:r>
              <a:r>
                <a: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7072563" y="4953000"/>
              <a:ext cx="1389435" cy="48626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তারল্য</a:t>
              </a:r>
              <a:r>
                <a: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ঝুঁকি</a:t>
              </a:r>
              <a:r>
                <a: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813943" y="4937114"/>
              <a:ext cx="1371600" cy="6096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ব্যবসায়িক</a:t>
              </a:r>
              <a:r>
                <a: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ঝুঁকি</a:t>
              </a:r>
              <a:r>
                <a:rPr lang="en-US" sz="2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900149" y="2514600"/>
              <a:ext cx="3424451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5423278" y="4440640"/>
              <a:ext cx="2344003" cy="32982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396621" y="4462818"/>
              <a:ext cx="2251028" cy="1649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288416" y="1859805"/>
              <a:ext cx="0" cy="646562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2900148" y="2514600"/>
              <a:ext cx="2274" cy="473693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324600" y="2514600"/>
              <a:ext cx="0" cy="467936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425054" y="4440640"/>
              <a:ext cx="8936" cy="496474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650211" y="4462818"/>
              <a:ext cx="17344" cy="490182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595279" y="3771900"/>
              <a:ext cx="5119" cy="690918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747468" y="3771900"/>
              <a:ext cx="16205" cy="707409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767281" y="4440640"/>
              <a:ext cx="5119" cy="51236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5423278" y="4495800"/>
              <a:ext cx="5119" cy="441314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7651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1000" y="990601"/>
            <a:ext cx="32004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2590800"/>
            <a:ext cx="10820400" cy="1323439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দৃষ্টিকোণ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বিনিয়োগকারীর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দৃষ্টিকোণ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3117371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066801"/>
            <a:ext cx="48768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2600" y="2362200"/>
            <a:ext cx="8458200" cy="31700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পরিশোধের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অক্ষমতা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ঝুঁকির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বহিস্থ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ঋণের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সংগৃহীত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তহবিল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মূল্ধনের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বাধ্যতামূলক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পক্ষান্তারে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অভ্যন্তরীন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তহবিল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বন্টন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বাধ্যতামূলক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3727628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828800"/>
            <a:ext cx="8458200" cy="35394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ব্যবসায়িক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ঝুঁকিঃ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ব্যবসায়ের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পরিশোধের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অক্ষমতা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ব্যবসায়িক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সফল্ভাবে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চালানোর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ব্যয়ের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উদাহরণস্বরুপ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কাঁচামাল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শ্রমিকদের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বেতন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অফিস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ভাড়া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বিমা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এসব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পরিশোধের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অক্ষমতা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ব্যবসায়িক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1039464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676400"/>
            <a:ext cx="8305800" cy="36009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হারের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ঝুঁকিঃ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সুদের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হারের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বিনিয়োগের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হ্রাসের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কমার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আশাঙ্কাকেই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হারের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endParaRPr lang="en-US" sz="28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বিনিয়োগকারী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বন্ড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ডিবেঞ্চার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তাদেরকে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হারের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মোকাবেলা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সুদের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হ্রাস-বৃদ্ধির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বিনিয়োগের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উঠানামা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সুদের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বাড়লে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এসব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বিনিয়োগের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বাজারমূল্য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সুদের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কমলে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এসব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বিনিয়োগের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বাজারমূল্য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r>
              <a:rPr lang="en-US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1727600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1447800"/>
            <a:ext cx="8839200" cy="317009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তারল্য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ঝুঁকিঃ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বন্ড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ডিবেঞ্চার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যুক্তিসংগত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মূলো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পারলে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ঝুঁকির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তারল্য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বিনিয়োগকারীরা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বিনিয়োগ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প্রত্যাশা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যেকোনো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বিনিয়োগ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সহজেই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রুপান্তরিত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মূল্ধন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বাজারের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আকার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কাঠামো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নাও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এরুপ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তারল্য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ঝুঁকির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2488967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9600" y="1066801"/>
            <a:ext cx="2362200" cy="830997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4600" y="2362201"/>
            <a:ext cx="6705600" cy="255454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বোঝ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ব্যবসায়িক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বোঝ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তারল্য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বোঝ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747178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8200" y="457200"/>
            <a:ext cx="190500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531441"/>
            <a:ext cx="9220200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অফিস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বিমা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পরিশোধের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অক্ষমতা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endParaRPr lang="en-US" sz="28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তারল্য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endParaRPr lang="en-US" sz="28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পরিশোধের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অক্ষমতা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কোনটির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endParaRPr lang="en-US" sz="28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দৃষ্টিকোণ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endParaRPr lang="en-US" sz="28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বিনিয়োগকারী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বন্ড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ডিবেঞ্চার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2365693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85800"/>
            <a:ext cx="8305800" cy="3127248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648200" y="1371601"/>
            <a:ext cx="2362200" cy="8309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71700" y="4498849"/>
            <a:ext cx="777240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4244698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752600" y="533400"/>
            <a:ext cx="8229600" cy="5333999"/>
            <a:chOff x="1790700" y="1143000"/>
            <a:chExt cx="8229600" cy="5333999"/>
          </a:xfrm>
        </p:grpSpPr>
        <p:sp>
          <p:nvSpPr>
            <p:cNvPr id="2" name="TextBox 1"/>
            <p:cNvSpPr txBox="1"/>
            <p:nvPr/>
          </p:nvSpPr>
          <p:spPr>
            <a:xfrm>
              <a:off x="3581400" y="1143000"/>
              <a:ext cx="5181600" cy="70788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বিসমিল্লাহির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রাহমানের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রাহিম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 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0700" y="1850886"/>
              <a:ext cx="8229600" cy="462611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4" name="TextBox 3"/>
            <p:cNvSpPr txBox="1"/>
            <p:nvPr/>
          </p:nvSpPr>
          <p:spPr>
            <a:xfrm>
              <a:off x="2133600" y="4163943"/>
              <a:ext cx="7543800" cy="646331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r>
                <a:rPr lang="bn-IN" sz="3600" dirty="0">
                  <a:latin typeface="NikoshBAN" pitchFamily="2" charset="0"/>
                  <a:cs typeface="NikoshBAN" pitchFamily="2" charset="0"/>
                </a:rPr>
                <a:t>৯ম—১০ম শ্রেণির সকল ছাত্র / ছাত্রীদেরকে স্বাগতম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1098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1506200" cy="647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276600" y="914400"/>
            <a:ext cx="6324600" cy="52014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600" dirty="0" err="1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16600" dirty="0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dirty="0" err="1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6600" dirty="0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dirty="0"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850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5800" y="685801"/>
            <a:ext cx="32766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1" y="685800"/>
            <a:ext cx="2293124" cy="23622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191000" y="2362200"/>
            <a:ext cx="5638800" cy="34163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খানজাহান আলী ( সুমন )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সহকারী শিক্ষক ( ব্যবসায় শাখা )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কবিরাজপুর শিহাব মাধ্যমিক বিদ্যালয়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রাজৈর, মাদারীপুর ।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মোবাইল নং- ০১৭১৬৮৬৮৩৮০  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715000" y="1516798"/>
            <a:ext cx="1295400" cy="845403"/>
          </a:xfrm>
          <a:prstGeom prst="down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68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3400" y="762001"/>
            <a:ext cx="25908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2362201"/>
            <a:ext cx="5181600" cy="280076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IN" sz="4400" dirty="0"/>
              <a:t>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৯ম/১০ম</a:t>
            </a:r>
          </a:p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বিষয়ঃ ফিন্যান্স ও ব্যাংকিং</a:t>
            </a:r>
          </a:p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অধ্যায়ঃ চতুর্থ</a:t>
            </a:r>
          </a:p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তারিখঃ ০৮/১০/২০২০ ইং </a:t>
            </a:r>
            <a:r>
              <a:rPr lang="bn-IN" sz="4400" dirty="0"/>
              <a:t> </a:t>
            </a:r>
            <a:endParaRPr lang="en-US" sz="4400" dirty="0"/>
          </a:p>
        </p:txBody>
      </p:sp>
      <p:sp>
        <p:nvSpPr>
          <p:cNvPr id="5" name="Down Arrow 4"/>
          <p:cNvSpPr/>
          <p:nvPr/>
        </p:nvSpPr>
        <p:spPr>
          <a:xfrm>
            <a:off x="5257800" y="1531442"/>
            <a:ext cx="1143000" cy="830759"/>
          </a:xfrm>
          <a:prstGeom prst="downArrow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38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609601"/>
            <a:ext cx="53340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দৃশ্য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---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605887"/>
            <a:ext cx="3854554" cy="381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00200"/>
            <a:ext cx="4187072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93636" y="5660409"/>
            <a:ext cx="2135564" cy="92333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মিকম্প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10400" y="5638800"/>
            <a:ext cx="2209800" cy="92333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অগ্নিকান্ড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74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67200" y="762001"/>
            <a:ext cx="29718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200" y="2514601"/>
            <a:ext cx="4724400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অনিশ্চয়তা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9350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62001"/>
            <a:ext cx="10058400" cy="563231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---------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অনিশ্চয়তার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অনিশ্চয়তা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ঝুঁকির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ঝুঁকির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620745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762001"/>
            <a:ext cx="7924800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অনিশ্চয়তার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ধারণাঃ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অনিশ্চয়তা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বিনিয়োগকারী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বাধা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বিনিয়োগকারীদের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প্রত্যাশিত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ফলাফলের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গরমিল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বিচ্যুতি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বিচ্যুতি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বিনিয়োগকারীদের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সিন্ধান্ত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গ্রহণে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ঝুঁকিসমূহ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ঝুঁকির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এটাই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অনিশ্চয়তার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2746390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143000"/>
            <a:ext cx="9982200" cy="4524315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প্রত্যাশিত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সম্ভাবনাকেই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অনিশ্চয়তা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ভবিষ্যতে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ঘটা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ঘটার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সম্ভাবনাকে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গাণিতিকভাবে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অনিশ্চয়তা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3119443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761</TotalTime>
  <Words>654</Words>
  <Application>Microsoft Office PowerPoint</Application>
  <PresentationFormat>Widescreen</PresentationFormat>
  <Paragraphs>83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NikoshBAN</vt:lpstr>
      <vt:lpstr>Verdana</vt:lpstr>
      <vt:lpstr>Vrinda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Sumon</dc:creator>
  <cp:lastModifiedBy>Windows User</cp:lastModifiedBy>
  <cp:revision>165</cp:revision>
  <dcterms:created xsi:type="dcterms:W3CDTF">2020-09-25T16:43:23Z</dcterms:created>
  <dcterms:modified xsi:type="dcterms:W3CDTF">2020-12-25T13:09:23Z</dcterms:modified>
</cp:coreProperties>
</file>