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AFA4B7-6A7A-46E6-B60C-7706AB153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EE71AC-25E2-4599-92C8-5147CB8C6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BCEA76-B31E-497E-9BC0-6402A07B3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7C4C-9D8A-4015-861A-761D012F67B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0AB876-40F4-4E95-A896-C501CEDD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844A8C-372E-4355-BF11-5243D10C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9D2F-0DC2-4F3C-8356-F7684F15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2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65DB8-09B9-4613-BCCF-08282158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1349B3-18D5-4AE6-9119-A0F636D3A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405DFF-334C-4490-9D16-037974E4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7C4C-9D8A-4015-861A-761D012F67B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DF6CC2-BC14-4850-ABB0-278DB3450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98F2F1-D180-467A-BE59-2E89BAF6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9D2F-0DC2-4F3C-8356-F7684F15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6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F7BEC3-570C-4770-83B8-1B94D9DD9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C71D2C8-B0BC-47ED-BCFA-A2E859CC6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FE7C9C-BF0E-42F6-8615-BF8F8355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7C4C-9D8A-4015-861A-761D012F67B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F251C1-6FDE-47A0-82FE-7ECDA506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EB8243-7725-4E85-B0FE-9CB30B86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9D2F-0DC2-4F3C-8356-F7684F15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5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33A413-2F3D-4CF9-AA72-643B4934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4C2ECB-3C6C-41E3-909E-CA786D19F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45ADF3-9319-4EA5-8588-B1B53BD4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7C4C-9D8A-4015-861A-761D012F67B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9B8C11-833B-4D6C-9E83-BA3113403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1800B8-8320-45AA-A3CA-A0C22FFE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9D2F-0DC2-4F3C-8356-F7684F15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76BB6-AB64-4998-BFB3-A22C9940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C3AF33-8BCB-44F2-B9E4-AE353054D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47E4F8-A798-4A42-9066-ACB9ADF4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7C4C-9D8A-4015-861A-761D012F67B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D201D8-291F-4935-9992-BA6AD62C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9EA90-C4C4-40E8-BB56-F521EE4E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9D2F-0DC2-4F3C-8356-F7684F15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5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75575B-FB10-4374-900B-F815392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082993-7501-4347-8D80-ADD30E90A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A1284B-7B68-477F-A1EF-B85F1FD09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ACFE2E-6B71-4AFA-B60D-5582851C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7C4C-9D8A-4015-861A-761D012F67B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B3BDAA-ABCA-456B-8048-0324EFE4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CC9F1B-C29F-445B-82F4-B60EDDF9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9D2F-0DC2-4F3C-8356-F7684F15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7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9D9CC-CDE1-499A-A183-145A8B7E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3837BB-164B-4169-AF70-EB15F39A0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603764-9598-41DF-877C-CE17496FE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09A202-3565-4CEB-B19D-B2205A42D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06A278-8871-4C97-8D0B-0B957A62F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0BF6444-5C35-4492-8CD8-A8988AA0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7C4C-9D8A-4015-861A-761D012F67B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1517D1B-2B41-4390-93FB-41006847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7254825-A60D-4E81-9BF1-D3EC8BF4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9D2F-0DC2-4F3C-8356-F7684F15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8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B9CAC-42B8-4E15-8EB6-BE494690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5FCBC5-686A-4B95-AF6B-5C6DB244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7C4C-9D8A-4015-861A-761D012F67B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69E168-F3BC-4626-AC03-8574AD3B6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6DE7A1-0867-4806-B0E2-9DAAE9C8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9D2F-0DC2-4F3C-8356-F7684F15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6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8D4D771-1967-4177-ACCD-6F35EE174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7C4C-9D8A-4015-861A-761D012F67B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8DA2EA0-C7C6-435E-8F19-240B665E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55C471-4E36-4EAC-80A5-46740BBF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9D2F-0DC2-4F3C-8356-F7684F15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8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F262C6-D96F-46F9-A8E4-239CD308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66DC0A-E7CD-4D36-86BF-99C84D02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EBB0F4-498A-4684-AD8E-CA4A5A6B9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DE8CFC-7399-43D9-A3F6-D9231C41D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7C4C-9D8A-4015-861A-761D012F67B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492E9E-8935-4B5B-B5FC-67F77597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DC2F40-4A52-46CB-B808-4C9608D5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9D2F-0DC2-4F3C-8356-F7684F15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6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9AC5BD-DD6D-45D3-9098-F9C4576C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D1D9EA5-252E-41B8-8C56-F01889CC36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6B1343-E1DF-40DB-89C1-03140FF6E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854501-133B-4B53-8D14-4716CAF8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7C4C-9D8A-4015-861A-761D012F67B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14980B-D3B3-4B41-AB64-D1FA7ECB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17F4CF-DD86-4ADE-A899-B83C0465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9D2F-0DC2-4F3C-8356-F7684F15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4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F7312-2DDB-4AF0-8686-1434C8AA4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103784-AAC9-4CDB-B613-869B0140B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F10EC4-AF36-4397-AE8D-D7DFBFCA2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07C4C-9D8A-4015-861A-761D012F67B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C8DD55-38CA-459A-B75F-F014B09A0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678238-2AC6-4F07-A296-30C073874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39D2F-0DC2-4F3C-8356-F7684F15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4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1"/>
            <a:ext cx="83820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791200"/>
            <a:ext cx="5715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সবাইকে  শুভেচ্ছা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8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104" y="5791200"/>
            <a:ext cx="8229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শীতের রাতে লেপ-কাঁথা গায়ে দিয়ে ঘুমাতে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53980"/>
            <a:ext cx="7848600" cy="522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2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33" y="457201"/>
            <a:ext cx="4268267" cy="3941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8220" y="5715001"/>
            <a:ext cx="8534400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শীতে খেজুরের রস দিয়ে তৈরি হয় নানা পিঠাপুলি।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08" y="381001"/>
            <a:ext cx="4378647" cy="407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4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4050" y="5589657"/>
            <a:ext cx="8115300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গ্রামে পিঠা-পায়েস তৈরির ধুম পড়ে যায়।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9550"/>
            <a:ext cx="8458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6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1794" y="4800600"/>
            <a:ext cx="76962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যেই শেষ হলো এ ঋতু , অমনি শুরু হয় বসন্তকাল।</a:t>
            </a:r>
          </a:p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ফুরফুরে সুন্দর বাতাস বয়। বসন্তের দখিনা হাওয়ায় মন ভরে যায়।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94" y="228600"/>
            <a:ext cx="786040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5410201"/>
            <a:ext cx="70866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বসন্তে কোকিল ডাকে। কোকিলের ডাক বড়ই মিষ্টি।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4289"/>
            <a:ext cx="7848600" cy="50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7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6686" y="5562601"/>
            <a:ext cx="8153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গাছে গাছে জেগে ওঠে নতুন সবুজ পাতা।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"/>
            <a:ext cx="8763000" cy="48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1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2"/>
          <a:stretch/>
        </p:blipFill>
        <p:spPr>
          <a:xfrm>
            <a:off x="2073350" y="261768"/>
            <a:ext cx="3684255" cy="2461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401"/>
            <a:ext cx="3886200" cy="2594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971801"/>
            <a:ext cx="5029200" cy="2598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6586" y="5970657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5952187"/>
            <a:ext cx="7924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নানা রঙে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ফুলে ভরে যায় গাছ।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3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615" y="4953001"/>
            <a:ext cx="6712245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বাংলাদেশে এই ছয়টি ঋতু এভাবে আসে যায়। ষড়ঋতুর এত বিচিত্র, সুন্দর রূপ পৃথিবীর আর কোথাও নেই।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4" b="46178"/>
          <a:stretch/>
        </p:blipFill>
        <p:spPr>
          <a:xfrm>
            <a:off x="2498652" y="265814"/>
            <a:ext cx="7239000" cy="1414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6" b="6559"/>
          <a:stretch/>
        </p:blipFill>
        <p:spPr>
          <a:xfrm>
            <a:off x="2328529" y="2590800"/>
            <a:ext cx="74676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5732" y="1891261"/>
            <a:ext cx="1981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586" y="1891261"/>
            <a:ext cx="1981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1648" y="1891261"/>
            <a:ext cx="1981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শরৎকাল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5569" y="4419600"/>
            <a:ext cx="1981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বসন্তকাল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1729" y="4419600"/>
            <a:ext cx="1981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শীতকাল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1429" y="4419600"/>
            <a:ext cx="1981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হেমন্তকাল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9926" y="5486400"/>
            <a:ext cx="777417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 পাঠ্য বই এর ২ ও ৩ পৃষ্ঠা বের কর।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33400"/>
            <a:ext cx="4114800" cy="48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9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83364"/>
            <a:ext cx="6629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শিক্ষকের সরব 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573486" y="1774371"/>
            <a:ext cx="914400" cy="10668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51629" y="3124200"/>
            <a:ext cx="6400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শিক্ষার্থীর সরব 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)</a:t>
            </a:r>
          </a:p>
        </p:txBody>
      </p:sp>
      <p:sp>
        <p:nvSpPr>
          <p:cNvPr id="6" name="Down Arrow 5"/>
          <p:cNvSpPr/>
          <p:nvPr/>
        </p:nvSpPr>
        <p:spPr>
          <a:xfrm>
            <a:off x="5573486" y="4219353"/>
            <a:ext cx="914400" cy="10668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73186" y="5410200"/>
            <a:ext cx="627561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শিক্ষার্থীর নিরব 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4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533400"/>
            <a:ext cx="53340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Times New Roman" pitchFamily="18" charset="0"/>
                <a:cs typeface="NikoshBAN" pitchFamily="2" charset="0"/>
              </a:rPr>
              <a:t>শিক্ষক  পরিচিতি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1364" y="2743200"/>
            <a:ext cx="7807036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মুহাম্মদ রুহুল ইসলাম</a:t>
            </a:r>
            <a:endParaRPr lang="bn-IN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সহকারি  শিক্ষক</a:t>
            </a: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কালেশ্বরি সঃ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প্রাঃ বিঃ</a:t>
            </a: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ছাতক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সুনামগঞ্জ।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31914"/>
            <a:ext cx="4724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যুক্তবর্ণ ভেঙ্গে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1" y="1524000"/>
            <a:ext cx="1469571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উত্তু্রে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524000"/>
            <a:ext cx="1317938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ত্ত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1" y="1524000"/>
            <a:ext cx="1200955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1524000"/>
            <a:ext cx="1066800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429000"/>
            <a:ext cx="1295400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ঠান্ডা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3429000"/>
            <a:ext cx="609600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ন্ড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1" y="3429000"/>
            <a:ext cx="790925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3429000"/>
            <a:ext cx="914400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ড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3610" y="1600200"/>
            <a:ext cx="168179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অতিসত্তর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1600" y="1600200"/>
            <a:ext cx="1143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চত্তর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3505201"/>
            <a:ext cx="1219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কান্ড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3505201"/>
            <a:ext cx="1143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দন্ড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914400"/>
            <a:ext cx="62484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নতুন শব্দ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9684" y="3124201"/>
            <a:ext cx="145311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বিচিত্র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895600"/>
            <a:ext cx="242186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নানা বর্ণ বিশিষ্ট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2743200"/>
            <a:ext cx="2524125" cy="18097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505200" y="3276601"/>
            <a:ext cx="609600" cy="604629"/>
          </a:xfrm>
          <a:prstGeom prst="rightArrow">
            <a:avLst>
              <a:gd name="adj1" fmla="val 50000"/>
              <a:gd name="adj2" fmla="val 48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0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331313"/>
              </p:ext>
            </p:extLst>
          </p:nvPr>
        </p:nvGraphicFramePr>
        <p:xfrm>
          <a:off x="442689" y="2245864"/>
          <a:ext cx="5299393" cy="3581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38896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বৈশিষ্ঠ্য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12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এই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ঋতুতে খেজুরের রস দিয়ে তৈরি হয় নানা পিঠাপুলি।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212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এ সময়ে 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কৃষকের ঘর সোনালী ফসলে  ভরে ওঠে।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212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গাছে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গাছে  জেগে ওঠে নতুন সবুজ  পাতা।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81800" y="2245864"/>
            <a:ext cx="261983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ঋতুর নাম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3048001"/>
            <a:ext cx="261983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4001870"/>
            <a:ext cx="261983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হেমন্তকাল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5068668"/>
            <a:ext cx="261983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বসন্তকাল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85490"/>
            <a:ext cx="1981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1143001"/>
            <a:ext cx="5943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নিচের ছকে বৈশিষ্ট্য অনুযায়ী ঋতুর নাম লিখ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2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1476" y="410203"/>
            <a:ext cx="8763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ডান পাশের শব্দের সাথে বাম পাশের শব্দের মিল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0003" y="3709682"/>
            <a:ext cx="22860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বসন্তকাল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0003" y="2057400"/>
            <a:ext cx="22860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খেজুরের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3172" y="5181600"/>
            <a:ext cx="22860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পিঠা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800" y="1905001"/>
            <a:ext cx="23622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ফুরফুরে বাতাস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1900" y="5181600"/>
            <a:ext cx="22860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রস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4293" y="3539318"/>
            <a:ext cx="22860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পুলি</a:t>
            </a:r>
          </a:p>
        </p:txBody>
      </p:sp>
    </p:spTree>
    <p:extLst>
      <p:ext uri="{BB962C8B-B14F-4D97-AF65-F5344CB8AC3E}">
        <p14:creationId xmlns:p14="http://schemas.microsoft.com/office/powerpoint/2010/main" val="20967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19 0.03723 L 0.28681 0.459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21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86 -4.40333E-6 L 0.27848 -0.247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123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91 7.67808E-7 L 0.29618 -0.240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-120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389192"/>
            <a:ext cx="59436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নিচের প্রশ্নগুলোর উত্তর লিখঃ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5290" y="1981201"/>
            <a:ext cx="83058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বাংলাদেশর শীত ও বসন্ত ঋতুর তুলনা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4495800"/>
            <a:ext cx="7696200" cy="15696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কোন ঋতু তোমার বেশি পছন্দ? পছন্দের কারণ কী?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4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740984"/>
            <a:ext cx="44196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048000"/>
            <a:ext cx="731520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তোমার চারপাশের প্রকৃতি সম্পর্কে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 একটি অনুচ্ছেদ লি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5410201"/>
            <a:ext cx="3429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9601"/>
            <a:ext cx="8686800" cy="45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1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558924"/>
            <a:ext cx="48768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পাঠ 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362200"/>
            <a:ext cx="7848600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</a:t>
            </a:r>
            <a:r>
              <a:rPr lang="as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as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শিরনাম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 প্রকৃতি</a:t>
            </a:r>
          </a:p>
          <a:p>
            <a:pPr algn="ctr"/>
            <a:endParaRPr lang="bn-IN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হেমন্তের শেষ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কোথাও নেই</a:t>
            </a:r>
            <a:r>
              <a:rPr lang="bn-IN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6045" y="304801"/>
            <a:ext cx="5334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74672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6454" y="1981201"/>
            <a:ext cx="8596746" cy="29854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.১.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- যুক্তবর্ণ সহযোগে গঠিত শব্দ শুনে বুঝতে পারবে।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২.৭.১-বাংলাদেশের প্রকৃতির বৈশিষ্ট্য বলতে পারবে।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১.৫.২- বিরামচিহ্ন দেখে সাবলীললভাবে অনুচ্ছেদটি পড়তে পারবে।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২.৩.৬-পঠিত ও বর্ণিত বিষয়ে প্রশ্নের উত্তর শুদ্ধভাবে লিখতে পারবে।</a:t>
            </a: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/>
            </a:pPr>
            <a:endParaRPr lang="bn-IN" sz="1000" dirty="0">
              <a:latin typeface="NikoshBAN" pitchFamily="2" charset="0"/>
              <a:cs typeface="NikoshBAN" pitchFamily="2" charset="0"/>
            </a:endParaRPr>
          </a:p>
          <a:p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76201"/>
            <a:ext cx="4114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এসো  ছবি  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0"/>
            <a:ext cx="6466364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4191000"/>
            <a:ext cx="5486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ছবিটিতে তোমরা কী কী দেখ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ছ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953000"/>
            <a:ext cx="8763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5072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1"/>
            <a:ext cx="54102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আজকে আমাদের 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3961" y="1447801"/>
            <a:ext cx="54102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বাংলাদেশের প্রকৃতি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77005"/>
            <a:ext cx="8229600" cy="415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6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94634"/>
            <a:ext cx="8153400" cy="4005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5007115"/>
            <a:ext cx="81534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হেমন্তের শেষ দিকে শীতের আগমন টের পাওয়া যায়।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2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36" y="457200"/>
            <a:ext cx="8101065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4936" y="5410200"/>
            <a:ext cx="840586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তখন ভোরবেলা একটু একটু শীত লাগে।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9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"/>
            <a:ext cx="49530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2667001" y="5267236"/>
            <a:ext cx="670559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 সময় উত্তুরে হাওয়া বয়। উত্তর দিক থেকে আসা এ হাওয়া খুব ঠান্ডা।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376</Words>
  <Application>Microsoft Office PowerPoint</Application>
  <PresentationFormat>Custom</PresentationFormat>
  <Paragraphs>84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34</cp:revision>
  <dcterms:created xsi:type="dcterms:W3CDTF">2018-05-12T14:47:59Z</dcterms:created>
  <dcterms:modified xsi:type="dcterms:W3CDTF">2020-12-24T14:51:01Z</dcterms:modified>
</cp:coreProperties>
</file>