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72" r:id="rId5"/>
    <p:sldId id="295" r:id="rId6"/>
    <p:sldId id="275" r:id="rId7"/>
    <p:sldId id="260" r:id="rId8"/>
    <p:sldId id="264" r:id="rId9"/>
    <p:sldId id="273" r:id="rId10"/>
    <p:sldId id="268" r:id="rId11"/>
    <p:sldId id="270" r:id="rId12"/>
    <p:sldId id="271" r:id="rId13"/>
    <p:sldId id="265" r:id="rId14"/>
    <p:sldId id="296" r:id="rId15"/>
    <p:sldId id="280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5" r:id="rId24"/>
    <p:sldId id="288" r:id="rId25"/>
    <p:sldId id="289" r:id="rId26"/>
    <p:sldId id="291" r:id="rId27"/>
    <p:sldId id="284" r:id="rId28"/>
    <p:sldId id="286" r:id="rId29"/>
    <p:sldId id="287" r:id="rId30"/>
    <p:sldId id="297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7E032-F70E-4CA9-AEC3-6A3E5190336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66FEF-C191-4481-AF31-44E0A05A923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200" u="sng" dirty="0">
              <a:latin typeface="NikoshBAN" pitchFamily="2" charset="0"/>
              <a:cs typeface="NikoshBAN" pitchFamily="2" charset="0"/>
            </a:rPr>
            <a:t>মৃত্যু</a:t>
          </a:r>
          <a:r>
            <a:rPr lang="bn-IN" sz="3200" dirty="0">
              <a:latin typeface="NikoshBAN" pitchFamily="2" charset="0"/>
              <a:cs typeface="NikoshBAN" pitchFamily="2" charset="0"/>
            </a:rPr>
            <a:t> ১৯৪১ সালের ৭ আগস্ট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B1EC37A-1BEA-4A53-A19F-DB2171CCA1A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3200" u="sng" dirty="0">
              <a:latin typeface="NikoshBAN" pitchFamily="2" charset="0"/>
              <a:cs typeface="NikoshBAN" pitchFamily="2" charset="0"/>
            </a:rPr>
            <a:t>জন্ম </a:t>
          </a:r>
          <a:r>
            <a:rPr lang="bn-IN" sz="3200" dirty="0">
              <a:latin typeface="NikoshBAN" pitchFamily="2" charset="0"/>
              <a:cs typeface="NikoshBAN" pitchFamily="2" charset="0"/>
            </a:rPr>
            <a:t>১৮৬১ সালের ৭ মে</a:t>
          </a:r>
        </a:p>
      </dgm:t>
    </dgm:pt>
    <dgm:pt modelId="{2FF06336-1360-4DF4-A92B-885893D728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বিশ্ব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কবি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রবীন্দ্রনাথ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ঠাকুর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C012E66-727E-4758-80A3-2806136E913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b="1" dirty="0">
            <a:solidFill>
              <a:srgbClr val="7030A0"/>
            </a:solidFill>
          </a:endParaRPr>
        </a:p>
      </dgm:t>
    </dgm:pt>
    <dgm:pt modelId="{C82631D1-37EA-43EC-93F8-2D15D89F367D}" type="sibTrans" cxnId="{6E95FA05-9B3C-49B1-898F-F779C4649E7B}">
      <dgm:prSet/>
      <dgm:spPr/>
      <dgm:t>
        <a:bodyPr/>
        <a:lstStyle/>
        <a:p>
          <a:endParaRPr lang="en-US"/>
        </a:p>
      </dgm:t>
    </dgm:pt>
    <dgm:pt modelId="{7D857784-E9FA-4069-BB01-A800FC3AC2F6}" type="parTrans" cxnId="{6E95FA05-9B3C-49B1-898F-F779C4649E7B}">
      <dgm:prSet/>
      <dgm:spPr/>
      <dgm:t>
        <a:bodyPr/>
        <a:lstStyle/>
        <a:p>
          <a:endParaRPr lang="en-US"/>
        </a:p>
      </dgm:t>
    </dgm:pt>
    <dgm:pt modelId="{721A850D-2747-4E42-9506-4CE404A02EEC}" type="sibTrans" cxnId="{ADB8883D-3415-4554-A71F-589458E0D898}">
      <dgm:prSet/>
      <dgm:spPr/>
      <dgm:t>
        <a:bodyPr/>
        <a:lstStyle/>
        <a:p>
          <a:endParaRPr lang="en-US"/>
        </a:p>
      </dgm:t>
    </dgm:pt>
    <dgm:pt modelId="{D10156F5-4BE9-49B2-A3F5-1CA904822CB4}" type="parTrans" cxnId="{ADB8883D-3415-4554-A71F-589458E0D898}">
      <dgm:prSet/>
      <dgm:spPr/>
      <dgm:t>
        <a:bodyPr/>
        <a:lstStyle/>
        <a:p>
          <a:endParaRPr lang="en-US"/>
        </a:p>
      </dgm:t>
    </dgm:pt>
    <dgm:pt modelId="{19DCE7F3-E342-4E0A-B4F7-3B72832912A3}" type="sibTrans" cxnId="{A582067D-34A1-4355-ABEA-1192DD4A28BD}">
      <dgm:prSet/>
      <dgm:spPr/>
      <dgm:t>
        <a:bodyPr/>
        <a:lstStyle/>
        <a:p>
          <a:endParaRPr lang="en-US"/>
        </a:p>
      </dgm:t>
    </dgm:pt>
    <dgm:pt modelId="{9F41C311-A5A3-4F27-8B11-BF1AEBC601FE}" type="parTrans" cxnId="{A582067D-34A1-4355-ABEA-1192DD4A28BD}">
      <dgm:prSet/>
      <dgm:spPr/>
      <dgm:t>
        <a:bodyPr/>
        <a:lstStyle/>
        <a:p>
          <a:endParaRPr lang="en-US"/>
        </a:p>
      </dgm:t>
    </dgm:pt>
    <dgm:pt modelId="{80007375-9F85-43EE-92AC-8336F3E4AF81}" type="sibTrans" cxnId="{CB25E9C1-20B5-4F92-B1AA-BABE4257694E}">
      <dgm:prSet/>
      <dgm:spPr/>
      <dgm:t>
        <a:bodyPr/>
        <a:lstStyle/>
        <a:p>
          <a:endParaRPr lang="en-US"/>
        </a:p>
      </dgm:t>
    </dgm:pt>
    <dgm:pt modelId="{6CEFBA70-DF70-441F-9D90-0F37A535DD39}" type="parTrans" cxnId="{CB25E9C1-20B5-4F92-B1AA-BABE4257694E}">
      <dgm:prSet/>
      <dgm:spPr/>
      <dgm:t>
        <a:bodyPr/>
        <a:lstStyle/>
        <a:p>
          <a:endParaRPr lang="en-US"/>
        </a:p>
      </dgm:t>
    </dgm:pt>
    <dgm:pt modelId="{C84ED1EF-225D-48CB-9674-15B244BCE885}" type="pres">
      <dgm:prSet presAssocID="{5EA7E032-F70E-4CA9-AEC3-6A3E519033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589C81-57EF-4517-B24C-BF57B1985733}" type="pres">
      <dgm:prSet presAssocID="{AC012E66-727E-4758-80A3-2806136E913C}" presName="centerShape" presStyleLbl="node0" presStyleIdx="0" presStyleCnt="1" custScaleX="131644" custScaleY="131432" custLinFactNeighborX="-366" custLinFactNeighborY="221"/>
      <dgm:spPr/>
    </dgm:pt>
    <dgm:pt modelId="{56D04A15-3A6C-43C9-B26F-D7B5DD04784F}" type="pres">
      <dgm:prSet presAssocID="{6CEFBA70-DF70-441F-9D90-0F37A535DD39}" presName="parTrans" presStyleLbl="sibTrans2D1" presStyleIdx="0" presStyleCnt="3" custScaleX="137658"/>
      <dgm:spPr/>
    </dgm:pt>
    <dgm:pt modelId="{FC589102-3BD5-4188-99F8-EFEB279D8C2D}" type="pres">
      <dgm:prSet presAssocID="{6CEFBA70-DF70-441F-9D90-0F37A535DD39}" presName="connectorText" presStyleLbl="sibTrans2D1" presStyleIdx="0" presStyleCnt="3"/>
      <dgm:spPr/>
    </dgm:pt>
    <dgm:pt modelId="{713A8A8E-1B22-404B-9BA5-F072C4D9E52D}" type="pres">
      <dgm:prSet presAssocID="{2FF06336-1360-4DF4-A92B-885893D7286F}" presName="node" presStyleLbl="node1" presStyleIdx="0" presStyleCnt="3" custScaleX="137659" custScaleY="92728">
        <dgm:presLayoutVars>
          <dgm:bulletEnabled val="1"/>
        </dgm:presLayoutVars>
      </dgm:prSet>
      <dgm:spPr/>
    </dgm:pt>
    <dgm:pt modelId="{E167D994-D49D-498C-97C5-A4E1378B29D9}" type="pres">
      <dgm:prSet presAssocID="{9F41C311-A5A3-4F27-8B11-BF1AEBC601FE}" presName="parTrans" presStyleLbl="sibTrans2D1" presStyleIdx="1" presStyleCnt="3" custScaleX="137633"/>
      <dgm:spPr/>
    </dgm:pt>
    <dgm:pt modelId="{60B7BDA5-B737-407B-A0B8-7D7B250E87A1}" type="pres">
      <dgm:prSet presAssocID="{9F41C311-A5A3-4F27-8B11-BF1AEBC601FE}" presName="connectorText" presStyleLbl="sibTrans2D1" presStyleIdx="1" presStyleCnt="3"/>
      <dgm:spPr/>
    </dgm:pt>
    <dgm:pt modelId="{E4F9661D-AED2-4A83-8F90-906095692FDD}" type="pres">
      <dgm:prSet presAssocID="{BB1EC37A-1BEA-4A53-A19F-DB2171CCA1A8}" presName="node" presStyleLbl="node1" presStyleIdx="1" presStyleCnt="3" custScaleX="137659">
        <dgm:presLayoutVars>
          <dgm:bulletEnabled val="1"/>
        </dgm:presLayoutVars>
      </dgm:prSet>
      <dgm:spPr/>
    </dgm:pt>
    <dgm:pt modelId="{AB8D710A-5430-4F4F-AC49-3D44AE8B99FC}" type="pres">
      <dgm:prSet presAssocID="{D10156F5-4BE9-49B2-A3F5-1CA904822CB4}" presName="parTrans" presStyleLbl="sibTrans2D1" presStyleIdx="2" presStyleCnt="3" custScaleX="137633"/>
      <dgm:spPr/>
    </dgm:pt>
    <dgm:pt modelId="{2E78EACA-9D63-484D-997C-7B4A01604CE4}" type="pres">
      <dgm:prSet presAssocID="{D10156F5-4BE9-49B2-A3F5-1CA904822CB4}" presName="connectorText" presStyleLbl="sibTrans2D1" presStyleIdx="2" presStyleCnt="3"/>
      <dgm:spPr/>
    </dgm:pt>
    <dgm:pt modelId="{8191F153-A067-4112-9DE3-F99C8B7464CB}" type="pres">
      <dgm:prSet presAssocID="{04766FEF-C191-4481-AF31-44E0A05A923C}" presName="node" presStyleLbl="node1" presStyleIdx="2" presStyleCnt="3" custScaleX="137659">
        <dgm:presLayoutVars>
          <dgm:bulletEnabled val="1"/>
        </dgm:presLayoutVars>
      </dgm:prSet>
      <dgm:spPr/>
    </dgm:pt>
  </dgm:ptLst>
  <dgm:cxnLst>
    <dgm:cxn modelId="{6E95FA05-9B3C-49B1-898F-F779C4649E7B}" srcId="{5EA7E032-F70E-4CA9-AEC3-6A3E5190336B}" destId="{AC012E66-727E-4758-80A3-2806136E913C}" srcOrd="0" destOrd="0" parTransId="{7D857784-E9FA-4069-BB01-A800FC3AC2F6}" sibTransId="{C82631D1-37EA-43EC-93F8-2D15D89F367D}"/>
    <dgm:cxn modelId="{78D32A33-2808-4E8E-8F6D-9D35688ED32E}" type="presOf" srcId="{D10156F5-4BE9-49B2-A3F5-1CA904822CB4}" destId="{2E78EACA-9D63-484D-997C-7B4A01604CE4}" srcOrd="1" destOrd="0" presId="urn:microsoft.com/office/officeart/2005/8/layout/radial5"/>
    <dgm:cxn modelId="{ADB8883D-3415-4554-A71F-589458E0D898}" srcId="{AC012E66-727E-4758-80A3-2806136E913C}" destId="{04766FEF-C191-4481-AF31-44E0A05A923C}" srcOrd="2" destOrd="0" parTransId="{D10156F5-4BE9-49B2-A3F5-1CA904822CB4}" sibTransId="{721A850D-2747-4E42-9506-4CE404A02EEC}"/>
    <dgm:cxn modelId="{A1CA9D6A-8722-455E-9660-6494AD162874}" type="presOf" srcId="{04766FEF-C191-4481-AF31-44E0A05A923C}" destId="{8191F153-A067-4112-9DE3-F99C8B7464CB}" srcOrd="0" destOrd="0" presId="urn:microsoft.com/office/officeart/2005/8/layout/radial5"/>
    <dgm:cxn modelId="{8185754C-8CB7-4E69-AB99-E18DCBF3363C}" type="presOf" srcId="{AC012E66-727E-4758-80A3-2806136E913C}" destId="{70589C81-57EF-4517-B24C-BF57B1985733}" srcOrd="0" destOrd="0" presId="urn:microsoft.com/office/officeart/2005/8/layout/radial5"/>
    <dgm:cxn modelId="{49CAA66C-9BB3-4706-8E3C-1C3639C9DA6F}" type="presOf" srcId="{9F41C311-A5A3-4F27-8B11-BF1AEBC601FE}" destId="{E167D994-D49D-498C-97C5-A4E1378B29D9}" srcOrd="0" destOrd="0" presId="urn:microsoft.com/office/officeart/2005/8/layout/radial5"/>
    <dgm:cxn modelId="{4A96F377-727A-46D3-AF26-AD5425518E50}" type="presOf" srcId="{BB1EC37A-1BEA-4A53-A19F-DB2171CCA1A8}" destId="{E4F9661D-AED2-4A83-8F90-906095692FDD}" srcOrd="0" destOrd="0" presId="urn:microsoft.com/office/officeart/2005/8/layout/radial5"/>
    <dgm:cxn modelId="{A582067D-34A1-4355-ABEA-1192DD4A28BD}" srcId="{AC012E66-727E-4758-80A3-2806136E913C}" destId="{BB1EC37A-1BEA-4A53-A19F-DB2171CCA1A8}" srcOrd="1" destOrd="0" parTransId="{9F41C311-A5A3-4F27-8B11-BF1AEBC601FE}" sibTransId="{19DCE7F3-E342-4E0A-B4F7-3B72832912A3}"/>
    <dgm:cxn modelId="{3453E2A2-9AA8-435C-8749-2F4CF52C34BE}" type="presOf" srcId="{6CEFBA70-DF70-441F-9D90-0F37A535DD39}" destId="{56D04A15-3A6C-43C9-B26F-D7B5DD04784F}" srcOrd="0" destOrd="0" presId="urn:microsoft.com/office/officeart/2005/8/layout/radial5"/>
    <dgm:cxn modelId="{20A026B4-E173-4B84-A683-57C985490C14}" type="presOf" srcId="{2FF06336-1360-4DF4-A92B-885893D7286F}" destId="{713A8A8E-1B22-404B-9BA5-F072C4D9E52D}" srcOrd="0" destOrd="0" presId="urn:microsoft.com/office/officeart/2005/8/layout/radial5"/>
    <dgm:cxn modelId="{CB25E9C1-20B5-4F92-B1AA-BABE4257694E}" srcId="{AC012E66-727E-4758-80A3-2806136E913C}" destId="{2FF06336-1360-4DF4-A92B-885893D7286F}" srcOrd="0" destOrd="0" parTransId="{6CEFBA70-DF70-441F-9D90-0F37A535DD39}" sibTransId="{80007375-9F85-43EE-92AC-8336F3E4AF81}"/>
    <dgm:cxn modelId="{686F49CA-B3F1-4551-899C-15EE8D8B1047}" type="presOf" srcId="{D10156F5-4BE9-49B2-A3F5-1CA904822CB4}" destId="{AB8D710A-5430-4F4F-AC49-3D44AE8B99FC}" srcOrd="0" destOrd="0" presId="urn:microsoft.com/office/officeart/2005/8/layout/radial5"/>
    <dgm:cxn modelId="{935F68D1-A96B-483E-90CE-19D9519426F7}" type="presOf" srcId="{9F41C311-A5A3-4F27-8B11-BF1AEBC601FE}" destId="{60B7BDA5-B737-407B-A0B8-7D7B250E87A1}" srcOrd="1" destOrd="0" presId="urn:microsoft.com/office/officeart/2005/8/layout/radial5"/>
    <dgm:cxn modelId="{77D5C6DA-71F3-4A41-A8EC-763744F227D5}" type="presOf" srcId="{6CEFBA70-DF70-441F-9D90-0F37A535DD39}" destId="{FC589102-3BD5-4188-99F8-EFEB279D8C2D}" srcOrd="1" destOrd="0" presId="urn:microsoft.com/office/officeart/2005/8/layout/radial5"/>
    <dgm:cxn modelId="{5D0B51F2-86FE-4ED7-AA4A-40C10964913A}" type="presOf" srcId="{5EA7E032-F70E-4CA9-AEC3-6A3E5190336B}" destId="{C84ED1EF-225D-48CB-9674-15B244BCE885}" srcOrd="0" destOrd="0" presId="urn:microsoft.com/office/officeart/2005/8/layout/radial5"/>
    <dgm:cxn modelId="{81FE2203-3FF1-431D-899A-770C1228F6E6}" type="presParOf" srcId="{C84ED1EF-225D-48CB-9674-15B244BCE885}" destId="{70589C81-57EF-4517-B24C-BF57B1985733}" srcOrd="0" destOrd="0" presId="urn:microsoft.com/office/officeart/2005/8/layout/radial5"/>
    <dgm:cxn modelId="{FB1894A6-140E-4218-B329-6D907920A601}" type="presParOf" srcId="{C84ED1EF-225D-48CB-9674-15B244BCE885}" destId="{56D04A15-3A6C-43C9-B26F-D7B5DD04784F}" srcOrd="1" destOrd="0" presId="urn:microsoft.com/office/officeart/2005/8/layout/radial5"/>
    <dgm:cxn modelId="{FB446384-B9C3-4C17-B431-5E9EFB05443F}" type="presParOf" srcId="{56D04A15-3A6C-43C9-B26F-D7B5DD04784F}" destId="{FC589102-3BD5-4188-99F8-EFEB279D8C2D}" srcOrd="0" destOrd="0" presId="urn:microsoft.com/office/officeart/2005/8/layout/radial5"/>
    <dgm:cxn modelId="{77D7683A-F05C-4498-B72E-940BD967E38D}" type="presParOf" srcId="{C84ED1EF-225D-48CB-9674-15B244BCE885}" destId="{713A8A8E-1B22-404B-9BA5-F072C4D9E52D}" srcOrd="2" destOrd="0" presId="urn:microsoft.com/office/officeart/2005/8/layout/radial5"/>
    <dgm:cxn modelId="{69D661CC-7402-4C46-BA5F-F08411EFCC45}" type="presParOf" srcId="{C84ED1EF-225D-48CB-9674-15B244BCE885}" destId="{E167D994-D49D-498C-97C5-A4E1378B29D9}" srcOrd="3" destOrd="0" presId="urn:microsoft.com/office/officeart/2005/8/layout/radial5"/>
    <dgm:cxn modelId="{7E3ED5F1-3F3C-4BBC-A871-F3D918E465CD}" type="presParOf" srcId="{E167D994-D49D-498C-97C5-A4E1378B29D9}" destId="{60B7BDA5-B737-407B-A0B8-7D7B250E87A1}" srcOrd="0" destOrd="0" presId="urn:microsoft.com/office/officeart/2005/8/layout/radial5"/>
    <dgm:cxn modelId="{0B6348CD-B1EE-42BD-9746-CB59F418ECBA}" type="presParOf" srcId="{C84ED1EF-225D-48CB-9674-15B244BCE885}" destId="{E4F9661D-AED2-4A83-8F90-906095692FDD}" srcOrd="4" destOrd="0" presId="urn:microsoft.com/office/officeart/2005/8/layout/radial5"/>
    <dgm:cxn modelId="{8E3BECCF-964F-4D6B-8537-4F43CCF86163}" type="presParOf" srcId="{C84ED1EF-225D-48CB-9674-15B244BCE885}" destId="{AB8D710A-5430-4F4F-AC49-3D44AE8B99FC}" srcOrd="5" destOrd="0" presId="urn:microsoft.com/office/officeart/2005/8/layout/radial5"/>
    <dgm:cxn modelId="{A8847750-2773-4E4F-9BB3-922F13AD719B}" type="presParOf" srcId="{AB8D710A-5430-4F4F-AC49-3D44AE8B99FC}" destId="{2E78EACA-9D63-484D-997C-7B4A01604CE4}" srcOrd="0" destOrd="0" presId="urn:microsoft.com/office/officeart/2005/8/layout/radial5"/>
    <dgm:cxn modelId="{1AC72FE3-9402-4CC0-A727-5644951CA5C5}" type="presParOf" srcId="{C84ED1EF-225D-48CB-9674-15B244BCE885}" destId="{8191F153-A067-4112-9DE3-F99C8B7464C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89C81-57EF-4517-B24C-BF57B1985733}">
      <dsp:nvSpPr>
        <dsp:cNvPr id="0" name=""/>
        <dsp:cNvSpPr/>
      </dsp:nvSpPr>
      <dsp:spPr>
        <a:xfrm>
          <a:off x="3124220" y="2666993"/>
          <a:ext cx="2093298" cy="20899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7030A0"/>
            </a:solidFill>
          </a:endParaRPr>
        </a:p>
      </dsp:txBody>
      <dsp:txXfrm>
        <a:off x="3430776" y="2973056"/>
        <a:ext cx="1480186" cy="1477801"/>
      </dsp:txXfrm>
    </dsp:sp>
    <dsp:sp modelId="{56D04A15-3A6C-43C9-B26F-D7B5DD04784F}">
      <dsp:nvSpPr>
        <dsp:cNvPr id="0" name=""/>
        <dsp:cNvSpPr/>
      </dsp:nvSpPr>
      <dsp:spPr>
        <a:xfrm rot="16225053">
          <a:off x="3887134" y="1941916"/>
          <a:ext cx="588400" cy="667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974751" y="2163762"/>
        <a:ext cx="411880" cy="400764"/>
      </dsp:txXfrm>
    </dsp:sp>
    <dsp:sp modelId="{713A8A8E-1B22-404B-9BA5-F072C4D9E52D}">
      <dsp:nvSpPr>
        <dsp:cNvPr id="0" name=""/>
        <dsp:cNvSpPr/>
      </dsp:nvSpPr>
      <dsp:spPr>
        <a:xfrm>
          <a:off x="2838822" y="38898"/>
          <a:ext cx="2704354" cy="1821670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বিশ্ব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কবি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রবীন্দ্রনাথ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ঠাকুর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234865" y="305675"/>
        <a:ext cx="1912268" cy="1288116"/>
      </dsp:txXfrm>
    </dsp:sp>
    <dsp:sp modelId="{E167D994-D49D-498C-97C5-A4E1378B29D9}">
      <dsp:nvSpPr>
        <dsp:cNvPr id="0" name=""/>
        <dsp:cNvSpPr/>
      </dsp:nvSpPr>
      <dsp:spPr>
        <a:xfrm rot="1774365">
          <a:off x="5108791" y="4011634"/>
          <a:ext cx="357470" cy="667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15776" y="4118759"/>
        <a:ext cx="250229" cy="400764"/>
      </dsp:txXfrm>
    </dsp:sp>
    <dsp:sp modelId="{E4F9661D-AED2-4A83-8F90-906095692FDD}">
      <dsp:nvSpPr>
        <dsp:cNvPr id="0" name=""/>
        <dsp:cNvSpPr/>
      </dsp:nvSpPr>
      <dsp:spPr>
        <a:xfrm>
          <a:off x="5220451" y="4092569"/>
          <a:ext cx="2704354" cy="196453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u="sng" kern="1200" dirty="0">
              <a:latin typeface="NikoshBAN" pitchFamily="2" charset="0"/>
              <a:cs typeface="NikoshBAN" pitchFamily="2" charset="0"/>
            </a:rPr>
            <a:t>জন্ম 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১৮৬১ সালের ৭ মে</a:t>
          </a:r>
        </a:p>
      </dsp:txBody>
      <dsp:txXfrm>
        <a:off x="5616494" y="4380268"/>
        <a:ext cx="1912268" cy="1389133"/>
      </dsp:txXfrm>
    </dsp:sp>
    <dsp:sp modelId="{AB8D710A-5430-4F4F-AC49-3D44AE8B99FC}">
      <dsp:nvSpPr>
        <dsp:cNvPr id="0" name=""/>
        <dsp:cNvSpPr/>
      </dsp:nvSpPr>
      <dsp:spPr>
        <a:xfrm rot="9000582">
          <a:off x="2905336" y="4011964"/>
          <a:ext cx="334044" cy="667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2998840" y="4120506"/>
        <a:ext cx="233831" cy="400764"/>
      </dsp:txXfrm>
    </dsp:sp>
    <dsp:sp modelId="{8191F153-A067-4112-9DE3-F99C8B7464CB}">
      <dsp:nvSpPr>
        <dsp:cNvPr id="0" name=""/>
        <dsp:cNvSpPr/>
      </dsp:nvSpPr>
      <dsp:spPr>
        <a:xfrm>
          <a:off x="457194" y="4092569"/>
          <a:ext cx="2704354" cy="196453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u="sng" kern="1200" dirty="0">
              <a:latin typeface="NikoshBAN" pitchFamily="2" charset="0"/>
              <a:cs typeface="NikoshBAN" pitchFamily="2" charset="0"/>
            </a:rPr>
            <a:t>মৃত্যু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১৯৪১ সালের ৭ আগস্ট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853237" y="4380268"/>
        <a:ext cx="1912268" cy="138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EBF7-EFC4-42B2-A7E9-114F645B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CC557-8125-4C44-991D-C1F732D3C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E4772-F494-4C6B-AC0D-02314A00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F0843-BD39-4EE5-BD7F-3AC2AA9B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BD2B3-E65E-4047-A9A1-A7F97350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09EF-26EE-4F80-9338-7A2B25E1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719C4-97A8-4E5C-8FC4-CB83691A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9B32-3830-4450-918E-C0747DDC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70ACA-AA7B-4604-8E13-486613BD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95FE-7077-4B50-9733-61F957C4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AE7E7-6F4B-4183-B30E-354CA7A13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D7374-3116-46F3-9373-C58A4283A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28E3-FCDA-4B5F-8B70-18ABB81E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31479-47A5-4523-8A56-FBCA2310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5B87-FE59-4383-8EB7-ECD22873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7C70-CDD7-44D5-AF9A-84484A2D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2CCB-95B6-46C4-9387-5D7A1EA8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473E-6F7A-47A6-B8CC-323E34D7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07F79-DE48-457B-93BB-DE1C1D0E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174F-270D-4F64-9CF6-FDB5B3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AD08-2840-46CF-B630-31C6E015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CCEA-2738-4C82-A9BB-E732F778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9C918-0AE6-4BD2-9ED4-5EA9931E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0CD4-E005-49DB-BF8A-5A9AD18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70D5C-45F4-496D-9FDE-7EC1E6D4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9AE1-FD92-4A22-B2A2-2A937285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BAA8-D9C5-4792-81E3-30D83CBC2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BDA5E-EF8E-42C7-8779-1BE388BD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3C10-391B-439B-A08D-FC7D2467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26FFD-C0E9-4A65-8DF6-5983D821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989C3-25E4-4D36-BF52-D4463E34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25-7B44-4A6A-A433-566D9F2F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8B4BD-B640-48E7-A5FC-0EE42BF50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C86E9-CF0D-42A8-A263-B2F9D85D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7785C-24E3-4AF3-92BF-D57026F90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2F8DA-4E89-459B-A274-44EDA7DD7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CE65B-6E7E-4B38-AF92-98D409CA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44CD2-93EA-4F17-A25A-D56D0D1A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1EF49-41DB-493B-BD9D-0C38152D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9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F727-698E-49BE-9D77-0A343E6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A795C-0362-44B0-9004-A00A419D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A2A93-EFD6-4F50-9B07-97B47F57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1C5F3-15DD-4579-80D7-3F4F6975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E417C-207E-4DF3-BD1A-BA53D3BF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5974D-FE5B-4223-8A53-E1721A29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930BD-60B2-4B99-A7D2-C8426461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D5BC-6478-4955-9476-7ACD2AD7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D592-029A-476A-ADFD-9E9FB121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9555-E06A-4587-9741-ECACF2D14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D45A3-9DB2-4174-ACC7-3BA4B7DF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52B56-5BD9-45E6-BE31-D489292B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ACAED-FF00-4D5A-9FB6-F1222ADD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0DC6-F0CC-4A36-AF1A-4DF7DABB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14D50-3ED5-4707-85BF-47333DDF1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AB53E-A047-4738-9988-CFCDCAAFF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77D45-5A3B-4827-B148-CB96548B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7AC9-1A58-49FA-A15F-1CC96594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DA13-B8B8-4809-AA83-57367A07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5D6A7-FF69-4047-9C65-4D5226A4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7ABE8-CF7C-46C3-BFAC-418380B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65DFD-5C71-494D-B381-174EDF1F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244D-C4CC-41B3-AD7A-8FD340F1543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6CAE-6B91-4A26-93F0-DC2701C15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0882-43CD-47AC-83AC-A75744A47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3C16-03F4-461B-8ADD-6299E02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file:///C:\Users\DPE\Desktop\Jelly%203\Image\ndiiiiiiiiii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6C707-55FC-4907-AB28-2198E1525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6380"/>
          <a:stretch/>
        </p:blipFill>
        <p:spPr>
          <a:xfrm>
            <a:off x="1554480" y="235634"/>
            <a:ext cx="9083040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7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14401"/>
            <a:ext cx="70866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আমাদের ছোট নদী কবিতাটি লিখছেন</a:t>
            </a:r>
          </a:p>
          <a:p>
            <a:pPr algn="ctr"/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 কবি রবীন্দ্রনাথ ঠাকুর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981200" y="3810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89C81-57EF-4517-B24C-BF57B1985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70589C81-57EF-4517-B24C-BF57B1985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D04A15-3A6C-43C9-B26F-D7B5DD047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56D04A15-3A6C-43C9-B26F-D7B5DD047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3A8A8E-1B22-404B-9BA5-F072C4D9E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713A8A8E-1B22-404B-9BA5-F072C4D9E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67D994-D49D-498C-97C5-A4E1378B2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E167D994-D49D-498C-97C5-A4E1378B2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F9661D-AED2-4A83-8F90-90609569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E4F9661D-AED2-4A83-8F90-906095692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8D710A-5430-4F4F-AC49-3D44AE8B9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AB8D710A-5430-4F4F-AC49-3D44AE8B9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91F153-A067-4112-9DE3-F99C8B746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8191F153-A067-4112-9DE3-F99C8B746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228600"/>
            <a:ext cx="2917874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92" y="1278264"/>
            <a:ext cx="1981200" cy="92333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পাড়ি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92" y="1143000"/>
            <a:ext cx="1808922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85622" y="1569501"/>
            <a:ext cx="1808922" cy="1015663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97457" y="1371600"/>
            <a:ext cx="4767725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দেখতে উঁচু নিচু।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9BA7A-E845-4396-89F0-018284D7F207}"/>
              </a:ext>
            </a:extLst>
          </p:cNvPr>
          <p:cNvSpPr/>
          <p:nvPr/>
        </p:nvSpPr>
        <p:spPr>
          <a:xfrm>
            <a:off x="62692" y="3094892"/>
            <a:ext cx="1519313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হাঁক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oxxxxx.jpg">
            <a:extLst>
              <a:ext uri="{FF2B5EF4-FFF2-40B4-BE49-F238E27FC236}">
                <a16:creationId xmlns:a16="http://schemas.microsoft.com/office/drawing/2014/main" id="{AE293BA5-7EE6-428D-AF35-E4B1BC56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92" y="2878464"/>
            <a:ext cx="1808922" cy="16184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4091F5-36DE-4F62-AC52-ADD22F7E25B1}"/>
              </a:ext>
            </a:extLst>
          </p:cNvPr>
          <p:cNvSpPr/>
          <p:nvPr/>
        </p:nvSpPr>
        <p:spPr>
          <a:xfrm>
            <a:off x="5954737" y="3442791"/>
            <a:ext cx="5010445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রাতে শেয়ালের হাঁক শোনা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1899C-3BCD-4C98-80D8-369F9575158B}"/>
              </a:ext>
            </a:extLst>
          </p:cNvPr>
          <p:cNvSpPr/>
          <p:nvPr/>
        </p:nvSpPr>
        <p:spPr>
          <a:xfrm>
            <a:off x="3960055" y="3319974"/>
            <a:ext cx="1808922" cy="12348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চিৎকার করে ডাকা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D17A9-EE3D-4CE8-8153-CDF8997BC5F3}"/>
              </a:ext>
            </a:extLst>
          </p:cNvPr>
          <p:cNvSpPr/>
          <p:nvPr/>
        </p:nvSpPr>
        <p:spPr>
          <a:xfrm>
            <a:off x="62692" y="4988528"/>
            <a:ext cx="1519313" cy="1162949"/>
          </a:xfrm>
          <a:prstGeom prst="rect">
            <a:avLst/>
          </a:prstGeom>
          <a:solidFill>
            <a:schemeClr val="accent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ঢালু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ahar.jpg">
            <a:extLst>
              <a:ext uri="{FF2B5EF4-FFF2-40B4-BE49-F238E27FC236}">
                <a16:creationId xmlns:a16="http://schemas.microsoft.com/office/drawing/2014/main" id="{24969C65-8AFB-4F9F-9985-889A81E50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9" t="9363" r="8153" b="9664"/>
          <a:stretch/>
        </p:blipFill>
        <p:spPr>
          <a:xfrm>
            <a:off x="1941342" y="4760759"/>
            <a:ext cx="1911472" cy="16184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4909B2-9899-4FF3-83E2-AE7CA84D40EF}"/>
              </a:ext>
            </a:extLst>
          </p:cNvPr>
          <p:cNvSpPr/>
          <p:nvPr/>
        </p:nvSpPr>
        <p:spPr>
          <a:xfrm>
            <a:off x="3960055" y="5051833"/>
            <a:ext cx="1582615" cy="838202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নিচু</a:t>
            </a:r>
            <a:endParaRPr lang="en-US" sz="4000" dirty="0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CA27B7C2-BD6E-4304-B8B9-04B72F21DAFF}"/>
              </a:ext>
            </a:extLst>
          </p:cNvPr>
          <p:cNvSpPr/>
          <p:nvPr/>
        </p:nvSpPr>
        <p:spPr>
          <a:xfrm>
            <a:off x="5994544" y="5002596"/>
            <a:ext cx="5010446" cy="11430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পাহাড়ের রাস্তা গুলো অনেক ঢালু।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0" y="2362201"/>
            <a:ext cx="1219200" cy="769441"/>
            <a:chOff x="1600200" y="4267195"/>
            <a:chExt cx="1219200" cy="854016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4267195"/>
              <a:ext cx="1219200" cy="8540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ন্দ্র</a:t>
              </a:r>
              <a:endPara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725006">
              <a:off x="1882165" y="4411264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4953000" y="304800"/>
            <a:ext cx="33528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362201"/>
            <a:ext cx="129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রবী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362201"/>
            <a:ext cx="121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362201"/>
            <a:ext cx="121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1"/>
            <a:ext cx="121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2362201"/>
            <a:ext cx="12192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র-ফলা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581401"/>
            <a:ext cx="121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তন্দ্রা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4290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28F26A-9F22-4005-9A99-FBD8FBBD2141}"/>
              </a:ext>
            </a:extLst>
          </p:cNvPr>
          <p:cNvSpPr/>
          <p:nvPr/>
        </p:nvSpPr>
        <p:spPr>
          <a:xfrm>
            <a:off x="3209778" y="0"/>
            <a:ext cx="6315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4DF53-1AA7-49F3-8AE4-854EE5EC4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828801"/>
            <a:ext cx="4682271" cy="48773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DE731-421C-4004-8646-2A99CBAB6A59}"/>
              </a:ext>
            </a:extLst>
          </p:cNvPr>
          <p:cNvSpPr/>
          <p:nvPr/>
        </p:nvSpPr>
        <p:spPr>
          <a:xfrm>
            <a:off x="422031" y="151834"/>
            <a:ext cx="11324492" cy="6554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9DD70-20DA-4173-9447-0EB0D72E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0" y="1815882"/>
            <a:ext cx="4503992" cy="46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13C62-053F-4C15-A56C-727EDB142D3F}"/>
              </a:ext>
            </a:extLst>
          </p:cNvPr>
          <p:cNvSpPr/>
          <p:nvPr/>
        </p:nvSpPr>
        <p:spPr>
          <a:xfrm>
            <a:off x="4424872" y="381001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93A7B-A0E3-4B20-B702-8E0C1743C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33" y="1150442"/>
            <a:ext cx="9140483" cy="5200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2B115A-72F4-4125-94E0-F1464520182C}"/>
              </a:ext>
            </a:extLst>
          </p:cNvPr>
          <p:cNvSpPr/>
          <p:nvPr/>
        </p:nvSpPr>
        <p:spPr>
          <a:xfrm>
            <a:off x="379828" y="168812"/>
            <a:ext cx="11366695" cy="6495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105400"/>
            <a:ext cx="6324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আমাদের ছোট নদী চলে বাঁকে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dhar.jpg"/>
          <p:cNvPicPr>
            <a:picLocks noChangeAspect="1"/>
          </p:cNvPicPr>
          <p:nvPr/>
        </p:nvPicPr>
        <p:blipFill>
          <a:blip r:embed="rId2"/>
          <a:srcRect b="12644"/>
          <a:stretch>
            <a:fillRect/>
          </a:stretch>
        </p:blipFill>
        <p:spPr>
          <a:xfrm>
            <a:off x="6324600" y="1295400"/>
            <a:ext cx="35814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boisha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5400"/>
            <a:ext cx="37338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410201"/>
            <a:ext cx="6400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 মাসে তার হাঁটুজল থাকে।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ish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762000"/>
            <a:ext cx="35052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b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0"/>
            <a:ext cx="35052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762000"/>
            <a:ext cx="35052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486401"/>
            <a:ext cx="6705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পার হয়ে যায় গরু, পার হয় গাড়ি,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ru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685800"/>
            <a:ext cx="3505200" cy="1981200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</p:pic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3505200" cy="1981200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</p:pic>
      <p:pic>
        <p:nvPicPr>
          <p:cNvPr id="5" name="Picture 4" descr="goru p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48000"/>
            <a:ext cx="3505200" cy="1981200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1"/>
            <a:ext cx="579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দুই ধার উঁচু তার, ঢালু তার পাড়ি।</a:t>
            </a:r>
          </a:p>
        </p:txBody>
      </p:sp>
      <p:pic>
        <p:nvPicPr>
          <p:cNvPr id="4" name="Picture 3" descr="bak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609600"/>
            <a:ext cx="4124325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n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9600"/>
            <a:ext cx="41148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477AC-1183-436C-8C84-E0F0F491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37" y="817111"/>
            <a:ext cx="7774745" cy="5223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2483B-E0EB-4964-934D-64993D15B2F2}"/>
              </a:ext>
            </a:extLst>
          </p:cNvPr>
          <p:cNvSpPr txBox="1"/>
          <p:nvPr/>
        </p:nvSpPr>
        <p:spPr>
          <a:xfrm>
            <a:off x="2971799" y="1854592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715001"/>
            <a:ext cx="632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এক ধারে কাশবন ফুলে ফুলে সাদা।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3429000" cy="1828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0"/>
            <a:ext cx="3429000" cy="1828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kasb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24201"/>
            <a:ext cx="3429000" cy="18383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486401"/>
            <a:ext cx="6629400" cy="646331"/>
          </a:xfrm>
          <a:prstGeom prst="rect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কিচিমিচি করে সেথা শালিকের ঝাঁক,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a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35052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halik jhak.jpg"/>
          <p:cNvPicPr>
            <a:picLocks noChangeAspect="1"/>
          </p:cNvPicPr>
          <p:nvPr/>
        </p:nvPicPr>
        <p:blipFill>
          <a:blip r:embed="rId3"/>
          <a:srcRect l="18532" t="12371" r="19691" b="34021"/>
          <a:stretch>
            <a:fillRect/>
          </a:stretch>
        </p:blipFill>
        <p:spPr>
          <a:xfrm>
            <a:off x="2133600" y="2971800"/>
            <a:ext cx="3505200" cy="20252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pak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48000"/>
            <a:ext cx="3429000" cy="1981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685800"/>
            <a:ext cx="34671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486401"/>
            <a:ext cx="6400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রাতে ওঠে থেকে থেকে শিয়ালের হাঁক।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ial 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3400"/>
            <a:ext cx="38100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h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971800"/>
            <a:ext cx="38100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r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33400"/>
            <a:ext cx="38100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685801"/>
            <a:ext cx="4648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96572"/>
              </p:ext>
            </p:extLst>
          </p:nvPr>
        </p:nvGraphicFramePr>
        <p:xfrm>
          <a:off x="3498850" y="3209925"/>
          <a:ext cx="51958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5195520" imgH="437760" progId="Package">
                  <p:embed/>
                </p:oleObj>
              </mc:Choice>
              <mc:Fallback>
                <p:oleObj name="Packager Shell Object" showAsIcon="1" r:id="rId2" imgW="5195520" imgH="43776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209925"/>
                        <a:ext cx="51958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67000" y="228600"/>
            <a:ext cx="6324600" cy="1371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d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057401"/>
            <a:ext cx="4953000" cy="22955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53340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ছবিটি ভালভাবে দেখ। ছবি সম্পর্কে ২ টি বাক্য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3886200" y="228600"/>
            <a:ext cx="4495800" cy="1828800"/>
          </a:xfrm>
          <a:prstGeom prst="can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2514600"/>
            <a:ext cx="2743200" cy="1447800"/>
          </a:xfrm>
          <a:prstGeom prst="ellipse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 নং-পদ্মা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95800" y="29718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5410200" y="2286000"/>
            <a:ext cx="5029200" cy="1981200"/>
          </a:xfrm>
          <a:prstGeom prst="horizontalScroll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বৈশাখ মাসে নদীর পানি কতোটুকু থাকে?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নদীর দুই ধার দেখতে  কেমন?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905000" y="4572000"/>
            <a:ext cx="2667000" cy="1828800"/>
          </a:xfrm>
          <a:prstGeom prst="donu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 মেঘনা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0" y="5181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Wave 8"/>
          <p:cNvSpPr/>
          <p:nvPr/>
        </p:nvSpPr>
        <p:spPr>
          <a:xfrm>
            <a:off x="5638800" y="4343400"/>
            <a:ext cx="4800600" cy="2286000"/>
          </a:xfrm>
          <a:prstGeom prst="doubleWave">
            <a:avLst>
              <a:gd name="adj1" fmla="val 6250"/>
              <a:gd name="adj2" fmla="val 907"/>
            </a:avLst>
          </a:prstGeom>
          <a:solidFill>
            <a:schemeClr val="bg2">
              <a:lumMod val="2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রাতে কি শোনা যায়?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বাঁকে বাঁকে কি বয়ে চলে?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362200" y="762000"/>
            <a:ext cx="7772400" cy="38862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81001"/>
            <a:ext cx="29718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0574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চিকচিক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0574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ধারে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1336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ঝাঁক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3352800"/>
            <a:ext cx="7467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……..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	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……….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কাশবন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14300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সঠিক শব্দ দিয়ে শূন্যস্থান পূরণ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3194 L -0.28359 0.1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093 L 0.20208 0.2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-0.075 0.3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1"/>
            <a:ext cx="3276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রেখা টেনে মিল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429000" y="3962400"/>
            <a:ext cx="52578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14478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এঁকে বেঁকে চলে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9624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ফুলে ফুলে সাদা দেখা 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0198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কিচির মিচির করে ডাকে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k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143001"/>
            <a:ext cx="2868603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 descr="pak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048001"/>
            <a:ext cx="28956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" name="Picture 15" descr="bake2.jpg"/>
          <p:cNvPicPr>
            <a:picLocks noChangeAspect="1"/>
          </p:cNvPicPr>
          <p:nvPr/>
        </p:nvPicPr>
        <p:blipFill>
          <a:blip r:embed="rId4"/>
          <a:srcRect b="14793"/>
          <a:stretch>
            <a:fillRect/>
          </a:stretch>
        </p:blipFill>
        <p:spPr>
          <a:xfrm>
            <a:off x="7010401" y="4953000"/>
            <a:ext cx="2895599" cy="1676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3429000" y="2362200"/>
            <a:ext cx="40386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219700" y="2552700"/>
            <a:ext cx="20574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295900" y="4229100"/>
            <a:ext cx="21336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1"/>
            <a:ext cx="2667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বিপরীত শব্দ 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5240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1242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648201"/>
            <a:ext cx="1066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5400" y="1371601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কালো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1600" y="2895601"/>
            <a:ext cx="1066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67800" y="4724401"/>
            <a:ext cx="1066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সোজা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ada go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2133600" cy="114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 descr="kalo go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19200"/>
            <a:ext cx="1981200" cy="121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 descr="rat 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2133600" cy="11811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 descr="d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971800"/>
            <a:ext cx="1981200" cy="121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 descr="ba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648201"/>
            <a:ext cx="2133600" cy="10572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 descr="soja.jpg"/>
          <p:cNvPicPr>
            <a:picLocks noChangeAspect="1"/>
          </p:cNvPicPr>
          <p:nvPr/>
        </p:nvPicPr>
        <p:blipFill>
          <a:blip r:embed="rId7"/>
          <a:srcRect b="10730"/>
          <a:stretch>
            <a:fillRect/>
          </a:stretch>
        </p:blipFill>
        <p:spPr>
          <a:xfrm>
            <a:off x="6553200" y="4572000"/>
            <a:ext cx="1981200" cy="114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6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891678-2F0B-472B-B965-A894F9976A3D}"/>
              </a:ext>
            </a:extLst>
          </p:cNvPr>
          <p:cNvSpPr/>
          <p:nvPr/>
        </p:nvSpPr>
        <p:spPr>
          <a:xfrm>
            <a:off x="4047926" y="0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D0D24E-A830-4555-8AF6-5365F2F40124}"/>
              </a:ext>
            </a:extLst>
          </p:cNvPr>
          <p:cNvGrpSpPr/>
          <p:nvPr/>
        </p:nvGrpSpPr>
        <p:grpSpPr>
          <a:xfrm>
            <a:off x="1336431" y="683943"/>
            <a:ext cx="9170492" cy="6102546"/>
            <a:chOff x="1336431" y="683943"/>
            <a:chExt cx="9170492" cy="61025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6701FF-9692-4041-8953-F85A3CE9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431" y="683943"/>
              <a:ext cx="9170492" cy="610254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87B8A5-4EBD-4612-9D04-C67DB857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002" y="2164331"/>
              <a:ext cx="1951306" cy="252933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F3CAEE8-51B3-4F0B-8B05-7D5E2F96FE12}"/>
              </a:ext>
            </a:extLst>
          </p:cNvPr>
          <p:cNvSpPr/>
          <p:nvPr/>
        </p:nvSpPr>
        <p:spPr>
          <a:xfrm>
            <a:off x="4290551" y="2164331"/>
            <a:ext cx="5788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nahidaakhter99@gmail.com</a:t>
            </a:r>
          </a:p>
          <a:p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A746AA-9262-4F3A-B270-18858499DA2E}"/>
              </a:ext>
            </a:extLst>
          </p:cNvPr>
          <p:cNvGrpSpPr/>
          <p:nvPr/>
        </p:nvGrpSpPr>
        <p:grpSpPr>
          <a:xfrm>
            <a:off x="422030" y="773725"/>
            <a:ext cx="5855677" cy="5922498"/>
            <a:chOff x="60410" y="0"/>
            <a:chExt cx="6568990" cy="66141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46C674-447B-492D-AF6B-FDFAD52AB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0"/>
              <a:ext cx="5562600" cy="5562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E16CC1-55F8-4C8F-8F31-AEE21D45F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402" y="5195294"/>
              <a:ext cx="1534954" cy="14188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F43BCA-29BC-4759-B9DD-24DE7B3E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0" y="3711908"/>
              <a:ext cx="1261325" cy="107969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682663-E880-477B-8E85-20B9FE54043A}"/>
              </a:ext>
            </a:extLst>
          </p:cNvPr>
          <p:cNvSpPr txBox="1"/>
          <p:nvPr/>
        </p:nvSpPr>
        <p:spPr>
          <a:xfrm>
            <a:off x="5138225" y="16881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19050"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</a:t>
            </a:r>
            <a:endParaRPr lang="en-US" sz="3600" b="1" dirty="0">
              <a:ln w="19050">
                <a:solidFill>
                  <a:schemeClr val="tx1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230F7-D633-421E-8845-7FEB3748C7C3}"/>
              </a:ext>
            </a:extLst>
          </p:cNvPr>
          <p:cNvSpPr txBox="1"/>
          <p:nvPr/>
        </p:nvSpPr>
        <p:spPr>
          <a:xfrm>
            <a:off x="6428936" y="3521498"/>
            <a:ext cx="534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 কবিতাংশটুকু আবৃত্তি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3BC4D-96EC-4340-A5B0-B35DB05A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2" y="834415"/>
            <a:ext cx="8736037" cy="5158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1DFF5-3E6D-4D0C-BCD7-9FF13FBF8CB3}"/>
              </a:ext>
            </a:extLst>
          </p:cNvPr>
          <p:cNvSpPr txBox="1"/>
          <p:nvPr/>
        </p:nvSpPr>
        <p:spPr>
          <a:xfrm>
            <a:off x="3207435" y="1322362"/>
            <a:ext cx="360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</a:p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FFBB60-3324-4A14-96B2-C80B0AB23109}"/>
              </a:ext>
            </a:extLst>
          </p:cNvPr>
          <p:cNvGrpSpPr/>
          <p:nvPr/>
        </p:nvGrpSpPr>
        <p:grpSpPr>
          <a:xfrm>
            <a:off x="436098" y="400929"/>
            <a:ext cx="10837795" cy="5943600"/>
            <a:chOff x="436098" y="400929"/>
            <a:chExt cx="10837795" cy="5943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3E56D6-A3C6-4A3F-804F-5D7D046C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" y="400929"/>
              <a:ext cx="10837795" cy="5943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848650-5D7C-484D-BAF4-737AF3D5C6A2}"/>
                </a:ext>
              </a:extLst>
            </p:cNvPr>
            <p:cNvSpPr/>
            <p:nvPr/>
          </p:nvSpPr>
          <p:spPr>
            <a:xfrm>
              <a:off x="4978387" y="457200"/>
              <a:ext cx="29803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36D36B9-FF4C-4174-82CC-C27B702FDC35}"/>
              </a:ext>
            </a:extLst>
          </p:cNvPr>
          <p:cNvSpPr/>
          <p:nvPr/>
        </p:nvSpPr>
        <p:spPr>
          <a:xfrm>
            <a:off x="4154561" y="2298516"/>
            <a:ext cx="6686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                                         বিষয়ঃ বাংলা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ছোট নদী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ছোট নদী চলে.....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হাঁক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সময়ঃ৪৫ মিনিট।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04959-BEBF-4786-AA6F-3811BB34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359"/>
          <a:stretch/>
        </p:blipFill>
        <p:spPr>
          <a:xfrm>
            <a:off x="918107" y="2025747"/>
            <a:ext cx="2562496" cy="33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336D69-92B9-4F84-9749-9EDEA5BE1389}"/>
              </a:ext>
            </a:extLst>
          </p:cNvPr>
          <p:cNvGrpSpPr/>
          <p:nvPr/>
        </p:nvGrpSpPr>
        <p:grpSpPr>
          <a:xfrm>
            <a:off x="3968653" y="190412"/>
            <a:ext cx="3590611" cy="1447856"/>
            <a:chOff x="4798646" y="178454"/>
            <a:chExt cx="3590611" cy="14478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DD6A92-BCDF-4DE3-871C-6DAE15F6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15604" r="2519" b="22603"/>
            <a:stretch/>
          </p:blipFill>
          <p:spPr>
            <a:xfrm>
              <a:off x="4798646" y="178454"/>
              <a:ext cx="3590611" cy="14478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71CC75-D5D7-4A4C-AA71-BBA7DDCD1A52}"/>
                </a:ext>
              </a:extLst>
            </p:cNvPr>
            <p:cNvSpPr txBox="1"/>
            <p:nvPr/>
          </p:nvSpPr>
          <p:spPr>
            <a:xfrm>
              <a:off x="5647731" y="751989"/>
              <a:ext cx="18924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5A89D4-31CB-4C3B-8DDA-25422211A4C0}"/>
              </a:ext>
            </a:extLst>
          </p:cNvPr>
          <p:cNvSpPr txBox="1"/>
          <p:nvPr/>
        </p:nvSpPr>
        <p:spPr>
          <a:xfrm>
            <a:off x="4194628" y="1565472"/>
            <a:ext cx="573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9AFB0-06F9-4889-A7E3-C8CB6284C191}"/>
              </a:ext>
            </a:extLst>
          </p:cNvPr>
          <p:cNvSpPr txBox="1"/>
          <p:nvPr/>
        </p:nvSpPr>
        <p:spPr>
          <a:xfrm>
            <a:off x="939018" y="2908448"/>
            <a:ext cx="9316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১.1.1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২.2.2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2.1.2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1.5.1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706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1"/>
            <a:ext cx="5181600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চলো, সবাই মিলে একটি গান বলি।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80772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এই পদ্মা,এই মেঘনা,এই যমুনা ,সুরমা নদীর তটে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আমার রাখাল মন গান গেয়ে যায়..................।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2"/>
            <a:ext cx="7924800" cy="889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চাই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আমরা যে গানটি বললাম, গানটিতে কিসের কথা বলা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হয়েছে?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নদীতে তোমরা কী দেখেছো?</a:t>
            </a:r>
          </a:p>
          <a:p>
            <a:pPr>
              <a:buFont typeface="Wingdings" pitchFamily="2" charset="2"/>
              <a:buChar char="v"/>
            </a:pPr>
            <a:endParaRPr lang="bn-IN" b="1" dirty="0">
              <a:latin typeface="NikoshBAN" pitchFamily="2" charset="0"/>
              <a:cs typeface="NikoshBAN" pitchFamily="2" charset="0"/>
            </a:endParaRPr>
          </a:p>
          <a:p>
            <a:endParaRPr lang="bn-IN" sz="600" b="1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3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29000"/>
            <a:ext cx="35052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76600" y="5638800"/>
            <a:ext cx="5943600" cy="9906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তোমরা কী দেখতে পাচ্ছ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52401"/>
            <a:ext cx="5715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ndiiiiiiiiii.jpg" descr="C:\Users\DPE\Desktop\Jelly 3\Image\ndiiiiiiiiii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324600" y="1066800"/>
            <a:ext cx="35052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 descr="ndd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066800"/>
            <a:ext cx="3505200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77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352801"/>
            <a:ext cx="3505200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86001"/>
            <a:ext cx="4800600" cy="24383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Double Wave 4"/>
          <p:cNvSpPr/>
          <p:nvPr/>
        </p:nvSpPr>
        <p:spPr>
          <a:xfrm>
            <a:off x="3810000" y="5029200"/>
            <a:ext cx="4724400" cy="1600200"/>
          </a:xfrm>
          <a:prstGeom prst="doubleWav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ছোট নদী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04801"/>
            <a:ext cx="4191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436</Words>
  <Application>Microsoft Office PowerPoint</Application>
  <PresentationFormat>Widescreen</PresentationFormat>
  <Paragraphs>108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2020-12-23T17:54:52Z</dcterms:created>
  <dcterms:modified xsi:type="dcterms:W3CDTF">2020-12-25T12:32:39Z</dcterms:modified>
</cp:coreProperties>
</file>