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74" r:id="rId4"/>
    <p:sldId id="256" r:id="rId5"/>
    <p:sldId id="257" r:id="rId6"/>
    <p:sldId id="270" r:id="rId7"/>
    <p:sldId id="258" r:id="rId8"/>
    <p:sldId id="260" r:id="rId9"/>
    <p:sldId id="278" r:id="rId10"/>
    <p:sldId id="259" r:id="rId11"/>
    <p:sldId id="261" r:id="rId12"/>
    <p:sldId id="262" r:id="rId13"/>
    <p:sldId id="279" r:id="rId14"/>
    <p:sldId id="263" r:id="rId15"/>
    <p:sldId id="275" r:id="rId16"/>
    <p:sldId id="277" r:id="rId17"/>
    <p:sldId id="267" r:id="rId18"/>
    <p:sldId id="264" r:id="rId19"/>
    <p:sldId id="265" r:id="rId20"/>
    <p:sldId id="266" r:id="rId21"/>
    <p:sldId id="268" r:id="rId22"/>
    <p:sldId id="276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52" autoAdjust="0"/>
    <p:restoredTop sz="94660"/>
  </p:normalViewPr>
  <p:slideViewPr>
    <p:cSldViewPr>
      <p:cViewPr>
        <p:scale>
          <a:sx n="70" d="100"/>
          <a:sy n="70" d="100"/>
        </p:scale>
        <p:origin x="-130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14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184245" y="-40943"/>
            <a:ext cx="9144000" cy="6858000"/>
          </a:xfrm>
          <a:prstGeom prst="frame">
            <a:avLst>
              <a:gd name="adj1" fmla="val 32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6941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842773" y="377825"/>
            <a:ext cx="10715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6942" y="6480175"/>
            <a:ext cx="855583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4800" y="304800"/>
            <a:ext cx="8534400" cy="762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7182" y="-5722938"/>
            <a:ext cx="85558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1242" y="530225"/>
            <a:ext cx="8327231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6719" y="6327775"/>
            <a:ext cx="8311754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728472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1956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84618" y="4563424"/>
            <a:ext cx="2253342" cy="113178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5400" dirty="0" smtClean="0">
                <a:ln>
                  <a:solidFill>
                    <a:srgbClr val="7030A0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BD" sz="5400" dirty="0" smtClean="0">
                <a:ln>
                  <a:solidFill>
                    <a:srgbClr val="7030A0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993366"/>
                </a:solidFill>
              </a:rPr>
              <a:t> </a:t>
            </a:r>
            <a:endParaRPr lang="en-US" dirty="0">
              <a:solidFill>
                <a:srgbClr val="9933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609600"/>
            <a:ext cx="2253342" cy="113178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dirty="0" smtClean="0">
                <a:solidFill>
                  <a:srgbClr val="993366"/>
                </a:solidFill>
              </a:rPr>
              <a:t> </a:t>
            </a:r>
            <a:endParaRPr lang="en-US" dirty="0">
              <a:solidFill>
                <a:srgbClr val="9933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1533" y="755652"/>
            <a:ext cx="3173906" cy="4939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2844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8069" y="663714"/>
            <a:ext cx="1713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81323">
            <a:off x="1236379" y="1522436"/>
            <a:ext cx="809597" cy="11719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08405">
            <a:off x="440150" y="1490518"/>
            <a:ext cx="809597" cy="11719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98642">
            <a:off x="6305850" y="1564024"/>
            <a:ext cx="809597" cy="11719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9247">
            <a:off x="6622147" y="1211880"/>
            <a:ext cx="809597" cy="11719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9247">
            <a:off x="830947" y="1307210"/>
            <a:ext cx="809597" cy="11719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08818">
            <a:off x="7134693" y="1343830"/>
            <a:ext cx="809597" cy="11719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9247">
            <a:off x="6850747" y="1755545"/>
            <a:ext cx="809597" cy="1171903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3586718"/>
              </p:ext>
            </p:extLst>
          </p:nvPr>
        </p:nvGraphicFramePr>
        <p:xfrm>
          <a:off x="337624" y="2819400"/>
          <a:ext cx="3112674" cy="38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7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7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7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4438919"/>
              </p:ext>
            </p:extLst>
          </p:nvPr>
        </p:nvGraphicFramePr>
        <p:xfrm>
          <a:off x="5257800" y="2865120"/>
          <a:ext cx="3547404" cy="36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6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6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68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68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0757433"/>
              </p:ext>
            </p:extLst>
          </p:nvPr>
        </p:nvGraphicFramePr>
        <p:xfrm>
          <a:off x="1518269" y="4114800"/>
          <a:ext cx="609599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Right Arrow 23"/>
          <p:cNvSpPr/>
          <p:nvPr/>
        </p:nvSpPr>
        <p:spPr>
          <a:xfrm rot="2854927">
            <a:off x="3249393" y="3444009"/>
            <a:ext cx="849359" cy="49005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7852455">
            <a:off x="5045411" y="3440769"/>
            <a:ext cx="857602" cy="485348"/>
          </a:xfrm>
          <a:prstGeom prst="rightArrow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1650" y="4572000"/>
            <a:ext cx="8236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৩টি ও ৪টি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৭টি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267292"/>
            <a:ext cx="7361311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৩       +        4          =            7  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8759"/>
            <a:ext cx="5904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57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 animBg="1"/>
      <p:bldP spid="25" grpId="0" animBg="1"/>
      <p:bldP spid="26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7763664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980" y="4038600"/>
            <a:ext cx="319062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2057400"/>
            <a:ext cx="686082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2057400"/>
            <a:ext cx="686082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110" y="2057400"/>
            <a:ext cx="686082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2057400"/>
            <a:ext cx="686082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555" y="2057400"/>
            <a:ext cx="686082" cy="99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8485" y="2895600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3285" y="2895600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6197025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4077" y="24384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3192959"/>
            <a:ext cx="125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81400" y="3352800"/>
            <a:ext cx="609600" cy="2323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3"/>
          </p:cNvCxnSpPr>
          <p:nvPr/>
        </p:nvCxnSpPr>
        <p:spPr>
          <a:xfrm flipH="1">
            <a:off x="5446472" y="3352800"/>
            <a:ext cx="573328" cy="2248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4818736" y="3733800"/>
            <a:ext cx="134264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75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9" grpId="1"/>
      <p:bldP spid="10" grpId="0"/>
      <p:bldP spid="10" grpId="1"/>
      <p:bldP spid="11" grpId="0"/>
      <p:bldP spid="12" grpId="0"/>
      <p:bldP spid="13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5979522" cy="1446550"/>
          </a:xfrm>
          <a:prstGeom prst="rect">
            <a:avLst/>
          </a:prstGeom>
          <a:noFill/>
          <a:ln w="57150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6" r="14719" b="6710"/>
          <a:stretch/>
        </p:blipFill>
        <p:spPr>
          <a:xfrm>
            <a:off x="381001" y="1829524"/>
            <a:ext cx="990600" cy="913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6" r="14719" b="6710"/>
          <a:stretch/>
        </p:blipFill>
        <p:spPr>
          <a:xfrm>
            <a:off x="7435281" y="2286000"/>
            <a:ext cx="718119" cy="662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6" r="14719" b="6710"/>
          <a:stretch/>
        </p:blipFill>
        <p:spPr>
          <a:xfrm>
            <a:off x="5911281" y="1665772"/>
            <a:ext cx="718119" cy="66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6" r="14719" b="6710"/>
          <a:stretch/>
        </p:blipFill>
        <p:spPr>
          <a:xfrm>
            <a:off x="6019800" y="2286000"/>
            <a:ext cx="718119" cy="662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6" r="14719" b="6710"/>
          <a:stretch/>
        </p:blipFill>
        <p:spPr>
          <a:xfrm>
            <a:off x="6781800" y="2286000"/>
            <a:ext cx="718119" cy="662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6" r="14719" b="6710"/>
          <a:stretch/>
        </p:blipFill>
        <p:spPr>
          <a:xfrm>
            <a:off x="6629400" y="1676400"/>
            <a:ext cx="718119" cy="662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6" r="14719" b="6710"/>
          <a:stretch/>
        </p:blipFill>
        <p:spPr>
          <a:xfrm>
            <a:off x="7391400" y="1665772"/>
            <a:ext cx="718119" cy="6623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6" r="14719" b="6710"/>
          <a:stretch/>
        </p:blipFill>
        <p:spPr>
          <a:xfrm>
            <a:off x="3930081" y="2296628"/>
            <a:ext cx="718119" cy="6623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6" r="14719" b="6710"/>
          <a:stretch/>
        </p:blipFill>
        <p:spPr>
          <a:xfrm>
            <a:off x="2514600" y="2296628"/>
            <a:ext cx="718119" cy="6623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6" r="14719" b="6710"/>
          <a:stretch/>
        </p:blipFill>
        <p:spPr>
          <a:xfrm>
            <a:off x="3276600" y="2296628"/>
            <a:ext cx="718119" cy="6623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6" r="14719" b="6710"/>
          <a:stretch/>
        </p:blipFill>
        <p:spPr>
          <a:xfrm>
            <a:off x="3124200" y="1687028"/>
            <a:ext cx="718119" cy="6623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6" r="14719" b="6710"/>
          <a:stretch/>
        </p:blipFill>
        <p:spPr>
          <a:xfrm>
            <a:off x="3886200" y="1676400"/>
            <a:ext cx="718119" cy="662354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3432792"/>
              </p:ext>
            </p:extLst>
          </p:nvPr>
        </p:nvGraphicFramePr>
        <p:xfrm>
          <a:off x="2514600" y="3058160"/>
          <a:ext cx="2286000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3309027"/>
              </p:ext>
            </p:extLst>
          </p:nvPr>
        </p:nvGraphicFramePr>
        <p:xfrm>
          <a:off x="609600" y="2971800"/>
          <a:ext cx="580291" cy="38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0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8875317"/>
              </p:ext>
            </p:extLst>
          </p:nvPr>
        </p:nvGraphicFramePr>
        <p:xfrm>
          <a:off x="5943600" y="3048000"/>
          <a:ext cx="2819400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39800" y="2133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5911" y="2187714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4191000"/>
            <a:ext cx="13716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71800" y="4191000"/>
            <a:ext cx="13716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53200" y="4191000"/>
            <a:ext cx="13716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57400" y="419100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8607" y="42672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" y="4191000"/>
            <a:ext cx="429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62333" y="4191000"/>
            <a:ext cx="505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12994" y="4191000"/>
            <a:ext cx="473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4983" y="5478959"/>
            <a:ext cx="6697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৫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1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20" y="228600"/>
            <a:ext cx="8483413" cy="255454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আব্বা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জাহিদকে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আম্মা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জাহিদকে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920" y="3312855"/>
            <a:ext cx="62905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আব্বা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আম্মা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914" y="5692914"/>
            <a:ext cx="4358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(৩ + ২ 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= 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40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767" y="2895600"/>
            <a:ext cx="555221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988" y="2882738"/>
            <a:ext cx="555221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878778"/>
            <a:ext cx="555221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200" y="2381251"/>
            <a:ext cx="555221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801" y="2356017"/>
            <a:ext cx="555221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4402" y="2855272"/>
            <a:ext cx="597198" cy="5737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04"/>
          <a:stretch/>
        </p:blipFill>
        <p:spPr>
          <a:xfrm>
            <a:off x="4595725" y="2286000"/>
            <a:ext cx="568513" cy="573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2297999"/>
            <a:ext cx="597198" cy="573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2855272"/>
            <a:ext cx="597198" cy="5737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60722" y="229850"/>
            <a:ext cx="5849678" cy="1446550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9424" y="3392269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5024" y="3392269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68200" y="3352800"/>
            <a:ext cx="1317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27211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0" y="2706469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9899" y="2797314"/>
            <a:ext cx="2250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4422785"/>
              </p:ext>
            </p:extLst>
          </p:nvPr>
        </p:nvGraphicFramePr>
        <p:xfrm>
          <a:off x="304800" y="4191000"/>
          <a:ext cx="2514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9716901"/>
              </p:ext>
            </p:extLst>
          </p:nvPr>
        </p:nvGraphicFramePr>
        <p:xfrm>
          <a:off x="3581400" y="4201160"/>
          <a:ext cx="1841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808227"/>
              </p:ext>
            </p:extLst>
          </p:nvPr>
        </p:nvGraphicFramePr>
        <p:xfrm>
          <a:off x="5867403" y="4191000"/>
          <a:ext cx="3124197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7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2057400" y="5181600"/>
            <a:ext cx="439969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64502" y="5140404"/>
            <a:ext cx="38314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৫  +  ৪ =  ৯</a:t>
            </a:r>
          </a:p>
        </p:txBody>
      </p:sp>
    </p:spTree>
    <p:extLst>
      <p:ext uri="{BB962C8B-B14F-4D97-AF65-F5344CB8AC3E}">
        <p14:creationId xmlns:p14="http://schemas.microsoft.com/office/powerpoint/2010/main" xmlns="" val="38686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9" grpId="0"/>
      <p:bldP spid="20" grpId="0"/>
      <p:bldP spid="21" grpId="0"/>
      <p:bldP spid="26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600200"/>
            <a:ext cx="1191025" cy="172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1" y="1676400"/>
            <a:ext cx="1210766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828800"/>
            <a:ext cx="1265977" cy="1832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1" y="2000250"/>
            <a:ext cx="1245106" cy="1802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4911" y="2000250"/>
            <a:ext cx="1302889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9311" y="2076450"/>
            <a:ext cx="1302889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3711" y="2152650"/>
            <a:ext cx="1302889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8111" y="2228850"/>
            <a:ext cx="1302889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511" y="2381250"/>
            <a:ext cx="1302889" cy="1885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5540514"/>
            <a:ext cx="4800600" cy="92333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276600"/>
            <a:ext cx="409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4166" y="3497759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3726359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3802559"/>
            <a:ext cx="4491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0" y="3810000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3954959"/>
            <a:ext cx="425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4031159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01514" y="4259759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2114" y="3429000"/>
            <a:ext cx="437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</p:spTree>
    <p:extLst>
      <p:ext uri="{BB962C8B-B14F-4D97-AF65-F5344CB8AC3E}">
        <p14:creationId xmlns:p14="http://schemas.microsoft.com/office/powerpoint/2010/main" xmlns="" val="31891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2798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পাখিকে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একত্র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2224123"/>
            <a:ext cx="4329246" cy="28812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6" r="12308"/>
          <a:stretch/>
        </p:blipFill>
        <p:spPr>
          <a:xfrm>
            <a:off x="5137054" y="2224124"/>
            <a:ext cx="3702146" cy="28812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3294" y="515951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159514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5694" y="57150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5737086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5759172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000" y="5791200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5737086"/>
            <a:ext cx="47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62964" y="5816025"/>
            <a:ext cx="337143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     +     ২    =      ৭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3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533" y="304800"/>
            <a:ext cx="8299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২৭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24"/>
          <a:stretch/>
        </p:blipFill>
        <p:spPr>
          <a:xfrm>
            <a:off x="4617750" y="1524000"/>
            <a:ext cx="3992850" cy="418428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96"/>
          <a:stretch/>
        </p:blipFill>
        <p:spPr>
          <a:xfrm>
            <a:off x="457200" y="1524000"/>
            <a:ext cx="3886200" cy="42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96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8161"/>
            <a:ext cx="5331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190750"/>
            <a:ext cx="742950" cy="74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133600"/>
            <a:ext cx="742950" cy="74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1847850"/>
            <a:ext cx="742950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1771650"/>
            <a:ext cx="742950" cy="74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2667000"/>
            <a:ext cx="74295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2950" y="2686050"/>
            <a:ext cx="742950" cy="74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50" y="2686050"/>
            <a:ext cx="742950" cy="742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847850"/>
            <a:ext cx="742950" cy="742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9654" y="22860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3091" y="2230219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77000" y="2209800"/>
            <a:ext cx="22860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5075" y="184363"/>
            <a:ext cx="1974125" cy="133963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29000" y="4876800"/>
            <a:ext cx="18669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553200" y="4876800"/>
            <a:ext cx="22860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1759" y="4876800"/>
            <a:ext cx="1844854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54454" y="4800600"/>
            <a:ext cx="620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4800600"/>
            <a:ext cx="617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4791670"/>
            <a:ext cx="49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76351" y="4791670"/>
            <a:ext cx="54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৬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5870" y="4867870"/>
            <a:ext cx="53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</p:spTree>
    <p:extLst>
      <p:ext uri="{BB962C8B-B14F-4D97-AF65-F5344CB8AC3E}">
        <p14:creationId xmlns:p14="http://schemas.microsoft.com/office/powerpoint/2010/main" xmlns="" val="42596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86" y="152400"/>
            <a:ext cx="60821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152400"/>
            <a:ext cx="1460500" cy="1150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5" y="2357438"/>
            <a:ext cx="14478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2357438"/>
            <a:ext cx="1447800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266700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2743200"/>
            <a:ext cx="125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2057400"/>
            <a:ext cx="3352800" cy="2133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590800"/>
            <a:ext cx="1214438" cy="1214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2519362"/>
            <a:ext cx="1214438" cy="1214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4437" y="4438471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৩	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1437" y="4419600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৩	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5437" y="4419600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5637" y="4495800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53637" y="4419600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867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381000" y="228600"/>
            <a:ext cx="8361609" cy="1752600"/>
          </a:xfrm>
          <a:prstGeom prst="flowChartInputOutput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শিক্ষক পরিচিতিঃ   </a:t>
            </a:r>
            <a:endParaRPr lang="en-US" sz="4800" dirty="0">
              <a:solidFill>
                <a:srgbClr val="FFFF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41479" y="2903278"/>
            <a:ext cx="5030863" cy="2807868"/>
            <a:chOff x="296214" y="2929035"/>
            <a:chExt cx="6707817" cy="2807868"/>
          </a:xfrm>
        </p:grpSpPr>
        <p:sp>
          <p:nvSpPr>
            <p:cNvPr id="10" name="Rectangle 9"/>
            <p:cNvSpPr/>
            <p:nvPr/>
          </p:nvSpPr>
          <p:spPr>
            <a:xfrm>
              <a:off x="2741125" y="3120802"/>
              <a:ext cx="4262906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পিন্টু </a:t>
              </a:r>
              <a:r>
                <a:rPr lang="bn-BD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চক্রবর্তী( গোবিন্দ) </a:t>
              </a:r>
              <a:endPara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পূর্বগুরুকচি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bn-BD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BD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গোয়াইনঘাট-সিলেট</a:t>
              </a:r>
              <a:r>
                <a:rPr lang="bn-BD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2" t="3320" r="-1"/>
            <a:stretch/>
          </p:blipFill>
          <p:spPr>
            <a:xfrm>
              <a:off x="296214" y="2929035"/>
              <a:ext cx="2014828" cy="240250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2" name="Rectangle 11"/>
          <p:cNvSpPr/>
          <p:nvPr/>
        </p:nvSpPr>
        <p:spPr>
          <a:xfrm>
            <a:off x="5797781" y="2773028"/>
            <a:ext cx="2965219" cy="3246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bn-BD" sz="3200" b="1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endParaRPr lang="bn-BD" sz="3200" b="1" dirty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 গনিত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যোগের ধারণা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304800"/>
            <a:ext cx="861903" cy="153097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272342" y="2686189"/>
            <a:ext cx="0" cy="293426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59593" y="3700820"/>
            <a:ext cx="17872" cy="293199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99837" y="5498327"/>
            <a:ext cx="266131" cy="3821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44400" y="3318683"/>
            <a:ext cx="266131" cy="3821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860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3650"/>
            <a:ext cx="55899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0"/>
            <a:ext cx="1283091" cy="1959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19" r="17421"/>
          <a:stretch/>
        </p:blipFill>
        <p:spPr>
          <a:xfrm>
            <a:off x="2437667" y="2300287"/>
            <a:ext cx="1018143" cy="1947863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4876800" y="2362200"/>
            <a:ext cx="2209800" cy="2133600"/>
          </a:xfrm>
          <a:prstGeom prst="flowChartAlternateProcess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470" y="2590801"/>
            <a:ext cx="1094862" cy="1672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19" r="17421"/>
          <a:stretch/>
        </p:blipFill>
        <p:spPr>
          <a:xfrm>
            <a:off x="6019800" y="2590800"/>
            <a:ext cx="868783" cy="1662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31314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3124200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200400"/>
            <a:ext cx="1803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884003"/>
            <a:ext cx="6399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876800"/>
            <a:ext cx="564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4869597"/>
            <a:ext cx="5822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9881" y="4876800"/>
            <a:ext cx="7168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7422" y="4876800"/>
            <a:ext cx="712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3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45749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মাহিনের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শাহিনের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দুইজনের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4191000"/>
            <a:ext cx="4849404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৫  +  ২  =  ৭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1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0"/>
            <a:ext cx="6705600" cy="21236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শিখেছ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পাঠটিই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57200"/>
            <a:ext cx="3733800" cy="27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9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07182" y="-5722938"/>
            <a:ext cx="85558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34" y="1082723"/>
            <a:ext cx="4701097" cy="4508997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3" name="Group 11"/>
          <p:cNvGrpSpPr/>
          <p:nvPr/>
        </p:nvGrpSpPr>
        <p:grpSpPr>
          <a:xfrm>
            <a:off x="5950633" y="1082723"/>
            <a:ext cx="2663540" cy="4717577"/>
            <a:chOff x="7934178" y="1082722"/>
            <a:chExt cx="3551386" cy="4717577"/>
          </a:xfrm>
        </p:grpSpPr>
        <p:sp>
          <p:nvSpPr>
            <p:cNvPr id="24" name="Rectangle 23"/>
            <p:cNvSpPr/>
            <p:nvPr/>
          </p:nvSpPr>
          <p:spPr>
            <a:xfrm>
              <a:off x="7934178" y="1082722"/>
              <a:ext cx="3551386" cy="471757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IN" sz="6600" b="1" dirty="0" smtClean="0">
                  <a:ln>
                    <a:solidFill>
                      <a:srgbClr val="FF0000"/>
                    </a:solidFill>
                  </a:ln>
                  <a:solidFill>
                    <a:srgbClr val="CC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</a:t>
              </a:r>
              <a:r>
                <a:rPr lang="bn-BD" sz="6600" b="1" dirty="0" smtClean="0">
                  <a:ln>
                    <a:solidFill>
                      <a:srgbClr val="FF0000"/>
                    </a:solidFill>
                  </a:ln>
                  <a:solidFill>
                    <a:srgbClr val="CC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</a:t>
              </a:r>
              <a:endParaRPr lang="en-US" sz="6600" b="1" dirty="0">
                <a:ln>
                  <a:solidFill>
                    <a:srgbClr val="FF0000"/>
                  </a:solidFill>
                </a:ln>
                <a:solidFill>
                  <a:srgbClr val="CC66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Isosceles Triangle 1"/>
            <p:cNvSpPr/>
            <p:nvPr/>
          </p:nvSpPr>
          <p:spPr>
            <a:xfrm rot="10800000">
              <a:off x="8719949" y="5149873"/>
              <a:ext cx="2074460" cy="559559"/>
            </a:xfrm>
            <a:prstGeom prst="triangle">
              <a:avLst/>
            </a:prstGeom>
            <a:solidFill>
              <a:srgbClr val="92D05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2" idx="3"/>
            </p:cNvCxnSpPr>
            <p:nvPr/>
          </p:nvCxnSpPr>
          <p:spPr>
            <a:xfrm flipV="1">
              <a:off x="9757179" y="4612943"/>
              <a:ext cx="628767" cy="53693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" idx="3"/>
            </p:cNvCxnSpPr>
            <p:nvPr/>
          </p:nvCxnSpPr>
          <p:spPr>
            <a:xfrm flipH="1" flipV="1">
              <a:off x="9171296" y="4612943"/>
              <a:ext cx="585883" cy="53693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0168719" y="4263787"/>
              <a:ext cx="586854" cy="464024"/>
            </a:xfrm>
            <a:prstGeom prst="ellipse">
              <a:avLst/>
            </a:prstGeom>
            <a:solidFill>
              <a:srgbClr val="FFFF0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892960" y="4305749"/>
              <a:ext cx="586854" cy="464024"/>
            </a:xfrm>
            <a:prstGeom prst="ellipse">
              <a:avLst/>
            </a:prstGeom>
            <a:solidFill>
              <a:srgbClr val="FFFF0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4553048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744154" cy="923330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দেখি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1252799"/>
              </p:ext>
            </p:extLst>
          </p:nvPr>
        </p:nvGraphicFramePr>
        <p:xfrm>
          <a:off x="1600200" y="3209925"/>
          <a:ext cx="5945188" cy="438150"/>
        </p:xfrm>
        <a:graphic>
          <a:graphicData uri="http://schemas.openxmlformats.org/presentationml/2006/ole">
            <p:oleObj spid="_x0000_s1053" name="Packager Shell Object" showAsIcon="1" r:id="rId4" imgW="5944680" imgH="43776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910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>
                <a:alpha val="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6002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95450"/>
            <a:ext cx="2714625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2"/>
          <a:stretch/>
        </p:blipFill>
        <p:spPr>
          <a:xfrm>
            <a:off x="2286000" y="4038600"/>
            <a:ext cx="3581400" cy="2398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1695450"/>
            <a:ext cx="1920374" cy="198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295650"/>
            <a:ext cx="241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1253" y="3716119"/>
            <a:ext cx="236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বামদিকে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7662" y="5715000"/>
            <a:ext cx="257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81000"/>
            <a:ext cx="7476727" cy="1200329"/>
          </a:xfrm>
          <a:prstGeom prst="rect">
            <a:avLst/>
          </a:prstGeom>
          <a:solidFill>
            <a:srgbClr val="FFC000"/>
          </a:solidFill>
          <a:ln w="76200"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3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1905000"/>
            <a:ext cx="6879153" cy="4572000"/>
          </a:xfrm>
          <a:prstGeom prst="ellipse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64847" y="2438400"/>
            <a:ext cx="428835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(+,=)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00"/>
          <a:stretch/>
        </p:blipFill>
        <p:spPr>
          <a:xfrm>
            <a:off x="3276600" y="152400"/>
            <a:ext cx="2466975" cy="16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1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124200"/>
            <a:ext cx="876300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৯.১.২: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৯.১.৩: ‘+’ ও ‘=‘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7620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800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78598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দিপু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ইমা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829404"/>
            <a:ext cx="4400550" cy="2742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468751"/>
            <a:ext cx="1124168" cy="1627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9247">
            <a:off x="785494" y="4531985"/>
            <a:ext cx="1124168" cy="1627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5154551"/>
            <a:ext cx="1124168" cy="16272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22860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23280">
            <a:off x="5578184" y="4608185"/>
            <a:ext cx="1124168" cy="1627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54757">
            <a:off x="5160027" y="4826921"/>
            <a:ext cx="1124168" cy="16272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9247">
            <a:off x="5964055" y="4608185"/>
            <a:ext cx="1124168" cy="16272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61988">
            <a:off x="6534011" y="4690324"/>
            <a:ext cx="1124168" cy="16272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71600" y="5616714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6716" y="5334000"/>
            <a:ext cx="151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5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271" y="304800"/>
            <a:ext cx="8133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92759"/>
            <a:ext cx="72410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    +                    =   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443" y="2590800"/>
            <a:ext cx="1941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1551" y="2612886"/>
            <a:ext cx="2097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064" y="3810000"/>
            <a:ext cx="801533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প্রক্রিয়াটির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”।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8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18047"/>
            <a:ext cx="820288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(+)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248561"/>
            <a:ext cx="6817892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(+)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4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578</Words>
  <Application>Microsoft Office PowerPoint</Application>
  <PresentationFormat>On-screen Show (4:3)</PresentationFormat>
  <Paragraphs>143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flora</cp:lastModifiedBy>
  <cp:revision>102</cp:revision>
  <dcterms:created xsi:type="dcterms:W3CDTF">2006-08-16T00:00:00Z</dcterms:created>
  <dcterms:modified xsi:type="dcterms:W3CDTF">2020-12-25T16:41:31Z</dcterms:modified>
</cp:coreProperties>
</file>