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1" r:id="rId2"/>
    <p:sldId id="278" r:id="rId3"/>
    <p:sldId id="283" r:id="rId4"/>
    <p:sldId id="280" r:id="rId5"/>
    <p:sldId id="281" r:id="rId6"/>
    <p:sldId id="287" r:id="rId7"/>
    <p:sldId id="274" r:id="rId8"/>
    <p:sldId id="282" r:id="rId9"/>
    <p:sldId id="276" r:id="rId10"/>
    <p:sldId id="277" r:id="rId11"/>
    <p:sldId id="279" r:id="rId12"/>
    <p:sldId id="284" r:id="rId13"/>
    <p:sldId id="285" r:id="rId14"/>
    <p:sldId id="286" r:id="rId15"/>
    <p:sldId id="27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8337A-FE89-4346-8D95-48E9D3BF0AC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07AC9C-231A-4C69-90B4-DC927A69286B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সংক্রামক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36B382-248A-483D-BA11-0859C0DB2379}" type="parTrans" cxnId="{A7E92D4F-C7E0-403D-B54D-AC793D3E9F6E}">
      <dgm:prSet/>
      <dgm:spPr/>
      <dgm:t>
        <a:bodyPr/>
        <a:lstStyle/>
        <a:p>
          <a:endParaRPr lang="en-US"/>
        </a:p>
      </dgm:t>
    </dgm:pt>
    <dgm:pt modelId="{2372605B-5C7C-4810-B75A-BB679A9C3F85}" type="sibTrans" cxnId="{A7E92D4F-C7E0-403D-B54D-AC793D3E9F6E}">
      <dgm:prSet/>
      <dgm:spPr/>
      <dgm:t>
        <a:bodyPr/>
        <a:lstStyle/>
        <a:p>
          <a:endParaRPr lang="en-US"/>
        </a:p>
      </dgm:t>
    </dgm:pt>
    <dgm:pt modelId="{2E3EA6F0-DFCB-4821-ACB7-BD6C0CA38C17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বায়ুবাহিত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060172-E53E-4361-8175-58A30CE475D4}" type="parTrans" cxnId="{2C8672E5-B04F-4888-BCBF-1AA097B28511}">
      <dgm:prSet/>
      <dgm:spPr/>
      <dgm:t>
        <a:bodyPr/>
        <a:lstStyle/>
        <a:p>
          <a:endParaRPr lang="en-US"/>
        </a:p>
      </dgm:t>
    </dgm:pt>
    <dgm:pt modelId="{D8A6E5C5-1253-4EB7-A6E2-5F5F82032E7A}" type="sibTrans" cxnId="{2C8672E5-B04F-4888-BCBF-1AA097B28511}">
      <dgm:prSet/>
      <dgm:spPr/>
      <dgm:t>
        <a:bodyPr/>
        <a:lstStyle/>
        <a:p>
          <a:endParaRPr lang="en-US"/>
        </a:p>
      </dgm:t>
    </dgm:pt>
    <dgm:pt modelId="{C666F6DB-AF00-47D4-80B6-C0AB53A65FC1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প্রাণি</a:t>
          </a:r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পোকামাকড়</a:t>
          </a:r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বাহিত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486D20-86EE-498E-BA9A-C8BCA9066CF7}" type="parTrans" cxnId="{560F26D7-D33A-4285-9446-CA63D5B4126B}">
      <dgm:prSet/>
      <dgm:spPr/>
      <dgm:t>
        <a:bodyPr/>
        <a:lstStyle/>
        <a:p>
          <a:endParaRPr lang="en-US"/>
        </a:p>
      </dgm:t>
    </dgm:pt>
    <dgm:pt modelId="{02E3CF33-EC56-4A07-ACC8-94FC56ED0957}" type="sibTrans" cxnId="{560F26D7-D33A-4285-9446-CA63D5B4126B}">
      <dgm:prSet/>
      <dgm:spPr/>
      <dgm:t>
        <a:bodyPr/>
        <a:lstStyle/>
        <a:p>
          <a:endParaRPr lang="en-US"/>
        </a:p>
      </dgm:t>
    </dgm:pt>
    <dgm:pt modelId="{7C8E07E9-5B29-4415-90BB-FFD5EE06AD8E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ছোঁয়াচে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AB0336-354B-4E09-B889-D747D2938646}" type="parTrans" cxnId="{57551945-DFD0-483F-AD84-35719CB5E9EC}">
      <dgm:prSet/>
      <dgm:spPr/>
      <dgm:t>
        <a:bodyPr/>
        <a:lstStyle/>
        <a:p>
          <a:endParaRPr lang="en-US"/>
        </a:p>
      </dgm:t>
    </dgm:pt>
    <dgm:pt modelId="{4495E7F0-F489-4A3B-A195-48C91F50082E}" type="sibTrans" cxnId="{57551945-DFD0-483F-AD84-35719CB5E9EC}">
      <dgm:prSet/>
      <dgm:spPr/>
      <dgm:t>
        <a:bodyPr/>
        <a:lstStyle/>
        <a:p>
          <a:endParaRPr lang="en-US"/>
        </a:p>
      </dgm:t>
    </dgm:pt>
    <dgm:pt modelId="{6B0923C0-D2CD-47C6-A3C4-058A7345D825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পানিবাহিত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6A9798-8A20-4DC7-BADF-FDD235DB531F}" type="parTrans" cxnId="{1B0F2E47-0668-4549-B397-7999FBCC091E}">
      <dgm:prSet/>
      <dgm:spPr/>
      <dgm:t>
        <a:bodyPr/>
        <a:lstStyle/>
        <a:p>
          <a:endParaRPr lang="en-US"/>
        </a:p>
      </dgm:t>
    </dgm:pt>
    <dgm:pt modelId="{B19C4BD8-0360-4BF8-8FDA-B62C9E0941BD}" type="sibTrans" cxnId="{1B0F2E47-0668-4549-B397-7999FBCC091E}">
      <dgm:prSet/>
      <dgm:spPr/>
      <dgm:t>
        <a:bodyPr/>
        <a:lstStyle/>
        <a:p>
          <a:endParaRPr lang="en-US"/>
        </a:p>
      </dgm:t>
    </dgm:pt>
    <dgm:pt modelId="{D16B71E6-1A99-4B3E-9FEE-F81D553180F0}" type="pres">
      <dgm:prSet presAssocID="{4AE8337A-FE89-4346-8D95-48E9D3BF0A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5750E-25C9-4302-9167-A84EFE4C4091}" type="pres">
      <dgm:prSet presAssocID="{3207AC9C-231A-4C69-90B4-DC927A69286B}" presName="centerShape" presStyleLbl="node0" presStyleIdx="0" presStyleCnt="1" custScaleX="127691"/>
      <dgm:spPr/>
      <dgm:t>
        <a:bodyPr/>
        <a:lstStyle/>
        <a:p>
          <a:endParaRPr lang="en-US"/>
        </a:p>
      </dgm:t>
    </dgm:pt>
    <dgm:pt modelId="{0D6B7B22-6656-4117-A9A9-33A12C6BD28F}" type="pres">
      <dgm:prSet presAssocID="{B1060172-E53E-4361-8175-58A30CE475D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77B3FA7-8101-4E05-9005-3DA09B6054B6}" type="pres">
      <dgm:prSet presAssocID="{B1060172-E53E-4361-8175-58A30CE475D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876F1A8-728E-46F8-A195-72BB7BBA4DA6}" type="pres">
      <dgm:prSet presAssocID="{2E3EA6F0-DFCB-4821-ACB7-BD6C0CA38C17}" presName="node" presStyleLbl="node1" presStyleIdx="0" presStyleCnt="4" custScaleX="122196" custRadScaleRad="90125" custRadScaleInc="-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53B2D-E319-49E7-A03D-88F2FA4C189F}" type="pres">
      <dgm:prSet presAssocID="{C4486D20-86EE-498E-BA9A-C8BCA9066CF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E3B9731-325A-413E-A355-5103A8FA30D7}" type="pres">
      <dgm:prSet presAssocID="{C4486D20-86EE-498E-BA9A-C8BCA9066CF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E508E01-54F7-4662-BEB5-9C1F5C9E7AC6}" type="pres">
      <dgm:prSet presAssocID="{C666F6DB-AF00-47D4-80B6-C0AB53A65FC1}" presName="node" presStyleLbl="node1" presStyleIdx="1" presStyleCnt="4" custScaleX="123096" custScaleY="97667" custRadScaleRad="121691" custRadScaleInc="-1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AA9B2-7BBF-4787-A15E-7CF1694768DF}" type="pres">
      <dgm:prSet presAssocID="{66AB0336-354B-4E09-B889-D747D293864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D9CB44A-1E79-4D84-B5B6-5561DE2CC293}" type="pres">
      <dgm:prSet presAssocID="{66AB0336-354B-4E09-B889-D747D293864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8A3BB6B-5EE2-4C62-90CC-F5D3933E5F2A}" type="pres">
      <dgm:prSet presAssocID="{7C8E07E9-5B29-4415-90BB-FFD5EE06AD8E}" presName="node" presStyleLbl="node1" presStyleIdx="2" presStyleCnt="4" custScaleX="125583" custRadScaleRad="92015" custRadScaleInc="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206E7-69FA-40A9-ABC1-D728824286B3}" type="pres">
      <dgm:prSet presAssocID="{3C6A9798-8A20-4DC7-BADF-FDD235DB531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0122323-AB98-4726-B682-094E90E284E8}" type="pres">
      <dgm:prSet presAssocID="{3C6A9798-8A20-4DC7-BADF-FDD235DB531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F742E7-7D63-44E8-B634-3EAC804427D6}" type="pres">
      <dgm:prSet presAssocID="{6B0923C0-D2CD-47C6-A3C4-058A7345D825}" presName="node" presStyleLbl="node1" presStyleIdx="3" presStyleCnt="4" custScaleX="126676" custScaleY="95465" custRadScaleRad="109076" custRadScaleInc="3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51945-DFD0-483F-AD84-35719CB5E9EC}" srcId="{3207AC9C-231A-4C69-90B4-DC927A69286B}" destId="{7C8E07E9-5B29-4415-90BB-FFD5EE06AD8E}" srcOrd="2" destOrd="0" parTransId="{66AB0336-354B-4E09-B889-D747D2938646}" sibTransId="{4495E7F0-F489-4A3B-A195-48C91F50082E}"/>
    <dgm:cxn modelId="{5EDCC0B4-4792-4466-BA3F-0139B280A79D}" type="presOf" srcId="{4AE8337A-FE89-4346-8D95-48E9D3BF0ACE}" destId="{D16B71E6-1A99-4B3E-9FEE-F81D553180F0}" srcOrd="0" destOrd="0" presId="urn:microsoft.com/office/officeart/2005/8/layout/radial5"/>
    <dgm:cxn modelId="{2C8672E5-B04F-4888-BCBF-1AA097B28511}" srcId="{3207AC9C-231A-4C69-90B4-DC927A69286B}" destId="{2E3EA6F0-DFCB-4821-ACB7-BD6C0CA38C17}" srcOrd="0" destOrd="0" parTransId="{B1060172-E53E-4361-8175-58A30CE475D4}" sibTransId="{D8A6E5C5-1253-4EB7-A6E2-5F5F82032E7A}"/>
    <dgm:cxn modelId="{40B8DAB6-AAC7-4BE5-8739-2FFB92DDA347}" type="presOf" srcId="{B1060172-E53E-4361-8175-58A30CE475D4}" destId="{0D6B7B22-6656-4117-A9A9-33A12C6BD28F}" srcOrd="0" destOrd="0" presId="urn:microsoft.com/office/officeart/2005/8/layout/radial5"/>
    <dgm:cxn modelId="{6E7EE1EE-F54C-49EB-A124-F32FE730E4E8}" type="presOf" srcId="{C4486D20-86EE-498E-BA9A-C8BCA9066CF7}" destId="{A2D53B2D-E319-49E7-A03D-88F2FA4C189F}" srcOrd="0" destOrd="0" presId="urn:microsoft.com/office/officeart/2005/8/layout/radial5"/>
    <dgm:cxn modelId="{A7E92D4F-C7E0-403D-B54D-AC793D3E9F6E}" srcId="{4AE8337A-FE89-4346-8D95-48E9D3BF0ACE}" destId="{3207AC9C-231A-4C69-90B4-DC927A69286B}" srcOrd="0" destOrd="0" parTransId="{BD36B382-248A-483D-BA11-0859C0DB2379}" sibTransId="{2372605B-5C7C-4810-B75A-BB679A9C3F85}"/>
    <dgm:cxn modelId="{51D6F0CD-F115-4A00-B2A9-3E1F6D2170CD}" type="presOf" srcId="{B1060172-E53E-4361-8175-58A30CE475D4}" destId="{F77B3FA7-8101-4E05-9005-3DA09B6054B6}" srcOrd="1" destOrd="0" presId="urn:microsoft.com/office/officeart/2005/8/layout/radial5"/>
    <dgm:cxn modelId="{B7C477FC-8C2A-49EE-A15B-AADDD60D37A1}" type="presOf" srcId="{3C6A9798-8A20-4DC7-BADF-FDD235DB531F}" destId="{40122323-AB98-4726-B682-094E90E284E8}" srcOrd="1" destOrd="0" presId="urn:microsoft.com/office/officeart/2005/8/layout/radial5"/>
    <dgm:cxn modelId="{B0207853-CB14-47D8-9A25-1FFFA4A2D7C6}" type="presOf" srcId="{C666F6DB-AF00-47D4-80B6-C0AB53A65FC1}" destId="{7E508E01-54F7-4662-BEB5-9C1F5C9E7AC6}" srcOrd="0" destOrd="0" presId="urn:microsoft.com/office/officeart/2005/8/layout/radial5"/>
    <dgm:cxn modelId="{D4A45A55-602E-45A4-B659-81AD04B77C8C}" type="presOf" srcId="{6B0923C0-D2CD-47C6-A3C4-058A7345D825}" destId="{58F742E7-7D63-44E8-B634-3EAC804427D6}" srcOrd="0" destOrd="0" presId="urn:microsoft.com/office/officeart/2005/8/layout/radial5"/>
    <dgm:cxn modelId="{560F26D7-D33A-4285-9446-CA63D5B4126B}" srcId="{3207AC9C-231A-4C69-90B4-DC927A69286B}" destId="{C666F6DB-AF00-47D4-80B6-C0AB53A65FC1}" srcOrd="1" destOrd="0" parTransId="{C4486D20-86EE-498E-BA9A-C8BCA9066CF7}" sibTransId="{02E3CF33-EC56-4A07-ACC8-94FC56ED0957}"/>
    <dgm:cxn modelId="{EF0F4DE3-46C2-4E80-8498-6480574A4EB6}" type="presOf" srcId="{66AB0336-354B-4E09-B889-D747D2938646}" destId="{669AA9B2-7BBF-4787-A15E-7CF1694768DF}" srcOrd="0" destOrd="0" presId="urn:microsoft.com/office/officeart/2005/8/layout/radial5"/>
    <dgm:cxn modelId="{F324143E-4BA6-4FBB-93D2-407F9C5C8DF7}" type="presOf" srcId="{C4486D20-86EE-498E-BA9A-C8BCA9066CF7}" destId="{DE3B9731-325A-413E-A355-5103A8FA30D7}" srcOrd="1" destOrd="0" presId="urn:microsoft.com/office/officeart/2005/8/layout/radial5"/>
    <dgm:cxn modelId="{97D1E47D-9353-4980-B354-D8738DFA88EF}" type="presOf" srcId="{3C6A9798-8A20-4DC7-BADF-FDD235DB531F}" destId="{38F206E7-69FA-40A9-ABC1-D728824286B3}" srcOrd="0" destOrd="0" presId="urn:microsoft.com/office/officeart/2005/8/layout/radial5"/>
    <dgm:cxn modelId="{ACCB3E1D-0451-446B-B651-AA2353A57D07}" type="presOf" srcId="{7C8E07E9-5B29-4415-90BB-FFD5EE06AD8E}" destId="{58A3BB6B-5EE2-4C62-90CC-F5D3933E5F2A}" srcOrd="0" destOrd="0" presId="urn:microsoft.com/office/officeart/2005/8/layout/radial5"/>
    <dgm:cxn modelId="{6BCC9D2E-7923-4F5F-B050-3495EF06ADD3}" type="presOf" srcId="{66AB0336-354B-4E09-B889-D747D2938646}" destId="{3D9CB44A-1E79-4D84-B5B6-5561DE2CC293}" srcOrd="1" destOrd="0" presId="urn:microsoft.com/office/officeart/2005/8/layout/radial5"/>
    <dgm:cxn modelId="{5444F81E-D666-4454-BB26-5021B735327E}" type="presOf" srcId="{3207AC9C-231A-4C69-90B4-DC927A69286B}" destId="{0C85750E-25C9-4302-9167-A84EFE4C4091}" srcOrd="0" destOrd="0" presId="urn:microsoft.com/office/officeart/2005/8/layout/radial5"/>
    <dgm:cxn modelId="{1B0F2E47-0668-4549-B397-7999FBCC091E}" srcId="{3207AC9C-231A-4C69-90B4-DC927A69286B}" destId="{6B0923C0-D2CD-47C6-A3C4-058A7345D825}" srcOrd="3" destOrd="0" parTransId="{3C6A9798-8A20-4DC7-BADF-FDD235DB531F}" sibTransId="{B19C4BD8-0360-4BF8-8FDA-B62C9E0941BD}"/>
    <dgm:cxn modelId="{654FFE31-D311-44AE-859A-888D421CC0FF}" type="presOf" srcId="{2E3EA6F0-DFCB-4821-ACB7-BD6C0CA38C17}" destId="{C876F1A8-728E-46F8-A195-72BB7BBA4DA6}" srcOrd="0" destOrd="0" presId="urn:microsoft.com/office/officeart/2005/8/layout/radial5"/>
    <dgm:cxn modelId="{8969B173-EC25-4DEA-99F8-61678BA8BC77}" type="presParOf" srcId="{D16B71E6-1A99-4B3E-9FEE-F81D553180F0}" destId="{0C85750E-25C9-4302-9167-A84EFE4C4091}" srcOrd="0" destOrd="0" presId="urn:microsoft.com/office/officeart/2005/8/layout/radial5"/>
    <dgm:cxn modelId="{0449B53C-2244-47FF-9FE1-42F25E675EB8}" type="presParOf" srcId="{D16B71E6-1A99-4B3E-9FEE-F81D553180F0}" destId="{0D6B7B22-6656-4117-A9A9-33A12C6BD28F}" srcOrd="1" destOrd="0" presId="urn:microsoft.com/office/officeart/2005/8/layout/radial5"/>
    <dgm:cxn modelId="{B5A8EB37-568B-4ECD-AB9B-99781512DCB0}" type="presParOf" srcId="{0D6B7B22-6656-4117-A9A9-33A12C6BD28F}" destId="{F77B3FA7-8101-4E05-9005-3DA09B6054B6}" srcOrd="0" destOrd="0" presId="urn:microsoft.com/office/officeart/2005/8/layout/radial5"/>
    <dgm:cxn modelId="{4454E49F-BA8B-4ED6-9146-6F406ABF25EF}" type="presParOf" srcId="{D16B71E6-1A99-4B3E-9FEE-F81D553180F0}" destId="{C876F1A8-728E-46F8-A195-72BB7BBA4DA6}" srcOrd="2" destOrd="0" presId="urn:microsoft.com/office/officeart/2005/8/layout/radial5"/>
    <dgm:cxn modelId="{5EE4413C-C3BE-4452-836F-6BE832936C21}" type="presParOf" srcId="{D16B71E6-1A99-4B3E-9FEE-F81D553180F0}" destId="{A2D53B2D-E319-49E7-A03D-88F2FA4C189F}" srcOrd="3" destOrd="0" presId="urn:microsoft.com/office/officeart/2005/8/layout/radial5"/>
    <dgm:cxn modelId="{51175CEF-4F14-455E-B4B9-6A5BBD981F28}" type="presParOf" srcId="{A2D53B2D-E319-49E7-A03D-88F2FA4C189F}" destId="{DE3B9731-325A-413E-A355-5103A8FA30D7}" srcOrd="0" destOrd="0" presId="urn:microsoft.com/office/officeart/2005/8/layout/radial5"/>
    <dgm:cxn modelId="{2589B61B-14B6-4B8A-A00C-EFEB1176E143}" type="presParOf" srcId="{D16B71E6-1A99-4B3E-9FEE-F81D553180F0}" destId="{7E508E01-54F7-4662-BEB5-9C1F5C9E7AC6}" srcOrd="4" destOrd="0" presId="urn:microsoft.com/office/officeart/2005/8/layout/radial5"/>
    <dgm:cxn modelId="{3FF48F53-446C-401A-98F4-4C94B915B9A0}" type="presParOf" srcId="{D16B71E6-1A99-4B3E-9FEE-F81D553180F0}" destId="{669AA9B2-7BBF-4787-A15E-7CF1694768DF}" srcOrd="5" destOrd="0" presId="urn:microsoft.com/office/officeart/2005/8/layout/radial5"/>
    <dgm:cxn modelId="{402A95ED-C1EC-4CA9-9E49-7C28EF38F3B1}" type="presParOf" srcId="{669AA9B2-7BBF-4787-A15E-7CF1694768DF}" destId="{3D9CB44A-1E79-4D84-B5B6-5561DE2CC293}" srcOrd="0" destOrd="0" presId="urn:microsoft.com/office/officeart/2005/8/layout/radial5"/>
    <dgm:cxn modelId="{65262708-8A93-4602-9D30-0077DEDA34ED}" type="presParOf" srcId="{D16B71E6-1A99-4B3E-9FEE-F81D553180F0}" destId="{58A3BB6B-5EE2-4C62-90CC-F5D3933E5F2A}" srcOrd="6" destOrd="0" presId="urn:microsoft.com/office/officeart/2005/8/layout/radial5"/>
    <dgm:cxn modelId="{EFF4283F-307A-4F36-A0A5-DD65FCCF372D}" type="presParOf" srcId="{D16B71E6-1A99-4B3E-9FEE-F81D553180F0}" destId="{38F206E7-69FA-40A9-ABC1-D728824286B3}" srcOrd="7" destOrd="0" presId="urn:microsoft.com/office/officeart/2005/8/layout/radial5"/>
    <dgm:cxn modelId="{BE944CF9-802D-4C77-9E0D-1B892CAEDE46}" type="presParOf" srcId="{38F206E7-69FA-40A9-ABC1-D728824286B3}" destId="{40122323-AB98-4726-B682-094E90E284E8}" srcOrd="0" destOrd="0" presId="urn:microsoft.com/office/officeart/2005/8/layout/radial5"/>
    <dgm:cxn modelId="{0DD9C52D-9F3B-4F49-ACDB-95E65235CFE2}" type="presParOf" srcId="{D16B71E6-1A99-4B3E-9FEE-F81D553180F0}" destId="{58F742E7-7D63-44E8-B634-3EAC804427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5750E-25C9-4302-9167-A84EFE4C4091}">
      <dsp:nvSpPr>
        <dsp:cNvPr id="0" name=""/>
        <dsp:cNvSpPr/>
      </dsp:nvSpPr>
      <dsp:spPr>
        <a:xfrm>
          <a:off x="4865953" y="2280850"/>
          <a:ext cx="2031842" cy="15912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সংক্রামক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3509" y="2513878"/>
        <a:ext cx="1436730" cy="1125162"/>
      </dsp:txXfrm>
    </dsp:sp>
    <dsp:sp modelId="{0D6B7B22-6656-4117-A9A9-33A12C6BD28F}">
      <dsp:nvSpPr>
        <dsp:cNvPr id="0" name=""/>
        <dsp:cNvSpPr/>
      </dsp:nvSpPr>
      <dsp:spPr>
        <a:xfrm rot="16190361">
          <a:off x="5762876" y="1793547"/>
          <a:ext cx="232342" cy="54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797825" y="1938274"/>
        <a:ext cx="162639" cy="329630"/>
      </dsp:txXfrm>
    </dsp:sp>
    <dsp:sp modelId="{C876F1A8-728E-46F8-A195-72BB7BBA4DA6}">
      <dsp:nvSpPr>
        <dsp:cNvPr id="0" name=""/>
        <dsp:cNvSpPr/>
      </dsp:nvSpPr>
      <dsp:spPr>
        <a:xfrm>
          <a:off x="4888909" y="226644"/>
          <a:ext cx="1974480" cy="1615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বায়ুবাহিত</a:t>
          </a:r>
          <a:r>
            <a:rPr lang="en-US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sz="29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78065" y="463277"/>
        <a:ext cx="1396168" cy="1142564"/>
      </dsp:txXfrm>
    </dsp:sp>
    <dsp:sp modelId="{A2D53B2D-E319-49E7-A03D-88F2FA4C189F}">
      <dsp:nvSpPr>
        <dsp:cNvPr id="0" name=""/>
        <dsp:cNvSpPr/>
      </dsp:nvSpPr>
      <dsp:spPr>
        <a:xfrm rot="21551670">
          <a:off x="7061885" y="2782396"/>
          <a:ext cx="395787" cy="54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061891" y="2893107"/>
        <a:ext cx="277051" cy="329630"/>
      </dsp:txXfrm>
    </dsp:sp>
    <dsp:sp modelId="{7E508E01-54F7-4662-BEB5-9C1F5C9E7AC6}">
      <dsp:nvSpPr>
        <dsp:cNvPr id="0" name=""/>
        <dsp:cNvSpPr/>
      </dsp:nvSpPr>
      <dsp:spPr>
        <a:xfrm>
          <a:off x="7644171" y="2248633"/>
          <a:ext cx="1989022" cy="1578133"/>
        </a:xfrm>
        <a:prstGeom prst="ellips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প্রাণি</a:t>
          </a: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পোকামাকড়</a:t>
          </a: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বাহিত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35457" y="2479745"/>
        <a:ext cx="1406450" cy="1115909"/>
      </dsp:txXfrm>
    </dsp:sp>
    <dsp:sp modelId="{669AA9B2-7BBF-4787-A15E-7CF1694768DF}">
      <dsp:nvSpPr>
        <dsp:cNvPr id="0" name=""/>
        <dsp:cNvSpPr/>
      </dsp:nvSpPr>
      <dsp:spPr>
        <a:xfrm rot="5409423">
          <a:off x="5751535" y="3830758"/>
          <a:ext cx="255037" cy="54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789895" y="3902379"/>
        <a:ext cx="178526" cy="329630"/>
      </dsp:txXfrm>
    </dsp:sp>
    <dsp:sp modelId="{58A3BB6B-5EE2-4C62-90CC-F5D3933E5F2A}">
      <dsp:nvSpPr>
        <dsp:cNvPr id="0" name=""/>
        <dsp:cNvSpPr/>
      </dsp:nvSpPr>
      <dsp:spPr>
        <a:xfrm>
          <a:off x="4861556" y="4353265"/>
          <a:ext cx="2029208" cy="1615830"/>
        </a:xfrm>
        <a:prstGeom prst="ellips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ছোঁয়াচে</a:t>
          </a:r>
          <a:r>
            <a:rPr lang="en-US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sz="29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8727" y="4589898"/>
        <a:ext cx="1434866" cy="1142564"/>
      </dsp:txXfrm>
    </dsp:sp>
    <dsp:sp modelId="{38F206E7-69FA-40A9-ABC1-D728824286B3}">
      <dsp:nvSpPr>
        <dsp:cNvPr id="0" name=""/>
        <dsp:cNvSpPr/>
      </dsp:nvSpPr>
      <dsp:spPr>
        <a:xfrm rot="10889883">
          <a:off x="4542292" y="2769732"/>
          <a:ext cx="229171" cy="54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611031" y="2880507"/>
        <a:ext cx="160420" cy="329630"/>
      </dsp:txXfrm>
    </dsp:sp>
    <dsp:sp modelId="{58F742E7-7D63-44E8-B634-3EAC804427D6}">
      <dsp:nvSpPr>
        <dsp:cNvPr id="0" name=""/>
        <dsp:cNvSpPr/>
      </dsp:nvSpPr>
      <dsp:spPr>
        <a:xfrm>
          <a:off x="2388014" y="2240577"/>
          <a:ext cx="2046869" cy="1542552"/>
        </a:xfrm>
        <a:prstGeom prst="ellips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</a:t>
          </a:r>
          <a:r>
            <a:rPr lang="en-US" sz="29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পানিবাহিত</a:t>
          </a:r>
          <a:r>
            <a:rPr lang="en-US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sz="29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7771" y="2466479"/>
        <a:ext cx="1447355" cy="109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2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5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D31C3D-28EA-4BAD-A3F6-F54CC469FAE6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3884" y="1233889"/>
            <a:ext cx="7899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743" y="4"/>
            <a:ext cx="705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7581082"/>
              </p:ext>
            </p:extLst>
          </p:nvPr>
        </p:nvGraphicFramePr>
        <p:xfrm>
          <a:off x="165253" y="705080"/>
          <a:ext cx="11734826" cy="615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9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85750E-25C9-4302-9167-A84EFE4C4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C85750E-25C9-4302-9167-A84EFE4C4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C85750E-25C9-4302-9167-A84EFE4C4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C85750E-25C9-4302-9167-A84EFE4C4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6B7B22-6656-4117-A9A9-33A12C6BD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0D6B7B22-6656-4117-A9A9-33A12C6BD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0D6B7B22-6656-4117-A9A9-33A12C6BD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D6B7B22-6656-4117-A9A9-33A12C6BD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76F1A8-728E-46F8-A195-72BB7BBA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C876F1A8-728E-46F8-A195-72BB7BBA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876F1A8-728E-46F8-A195-72BB7BBA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876F1A8-728E-46F8-A195-72BB7BBA4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D53B2D-E319-49E7-A03D-88F2FA4C1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2D53B2D-E319-49E7-A03D-88F2FA4C1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2D53B2D-E319-49E7-A03D-88F2FA4C1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A2D53B2D-E319-49E7-A03D-88F2FA4C1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508E01-54F7-4662-BEB5-9C1F5C9E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E508E01-54F7-4662-BEB5-9C1F5C9E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7E508E01-54F7-4662-BEB5-9C1F5C9E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7E508E01-54F7-4662-BEB5-9C1F5C9E7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AA9B2-7BBF-4787-A15E-7CF16947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69AA9B2-7BBF-4787-A15E-7CF16947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669AA9B2-7BBF-4787-A15E-7CF169476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69AA9B2-7BBF-4787-A15E-7CF169476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A3BB6B-5EE2-4C62-90CC-F5D3933E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8A3BB6B-5EE2-4C62-90CC-F5D3933E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58A3BB6B-5EE2-4C62-90CC-F5D3933E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8A3BB6B-5EE2-4C62-90CC-F5D3933E5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F206E7-69FA-40A9-ABC1-D7288242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8F206E7-69FA-40A9-ABC1-D7288242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38F206E7-69FA-40A9-ABC1-D7288242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38F206E7-69FA-40A9-ABC1-D72882428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742E7-7D63-44E8-B634-3EAC8044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58F742E7-7D63-44E8-B634-3EAC8044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58F742E7-7D63-44E8-B634-3EAC80442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58F742E7-7D63-44E8-B634-3EAC80442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5" y="1377562"/>
            <a:ext cx="3982832" cy="47480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3369C0-EDCF-4D92-9EA8-C88DC0CD0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46" y="1393292"/>
            <a:ext cx="4013949" cy="473230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18AE11-5863-4397-B44A-909D52358837}"/>
              </a:ext>
            </a:extLst>
          </p:cNvPr>
          <p:cNvSpPr txBox="1"/>
          <p:nvPr/>
        </p:nvSpPr>
        <p:spPr>
          <a:xfrm>
            <a:off x="1591930" y="317939"/>
            <a:ext cx="8743237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৪৭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৪৮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বের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352" y="209320"/>
            <a:ext cx="5343180" cy="153888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67730"/>
              </p:ext>
            </p:extLst>
          </p:nvPr>
        </p:nvGraphicFramePr>
        <p:xfrm>
          <a:off x="996414" y="2453285"/>
          <a:ext cx="9745032" cy="372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032"/>
              </a:tblGrid>
              <a:tr h="7454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ভাবে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ছড়ায়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4543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4543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4543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4543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682" y="385590"/>
            <a:ext cx="2357610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322025"/>
            <a:ext cx="878044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56862"/>
              </p:ext>
            </p:extLst>
          </p:nvPr>
        </p:nvGraphicFramePr>
        <p:xfrm>
          <a:off x="572877" y="2236422"/>
          <a:ext cx="10961782" cy="391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891"/>
                <a:gridCol w="5480891"/>
              </a:tblGrid>
              <a:tr h="7821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প্রকারভেদ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2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1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3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711" y="1013552"/>
            <a:ext cx="7480453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/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১।সংক্রামক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711" y="2700143"/>
            <a:ext cx="7293166" cy="83099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0998" y="4030483"/>
            <a:ext cx="6279614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২।সংক্রামক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998" y="5033066"/>
            <a:ext cx="5971142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১।বায়ুবাহিত ২।পানিবাহিত ৩।ছোঁয়াচে ৪।প্রাণী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পোকামাকড়বাহিত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483" y="206066"/>
            <a:ext cx="4533363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366" y="2794716"/>
            <a:ext cx="8757635" cy="25545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783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90" y="1333235"/>
            <a:ext cx="9620603" cy="53187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06495" y="-296213"/>
            <a:ext cx="6864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4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14" y="2152058"/>
            <a:ext cx="1404363" cy="167417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0653" y="2294765"/>
            <a:ext cx="5157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96119" y="847753"/>
            <a:ext cx="146755" cy="409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16440" y="1118240"/>
            <a:ext cx="96331" cy="3556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70406" y="1157750"/>
            <a:ext cx="146756" cy="3477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8719" y="1188654"/>
            <a:ext cx="30294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7" y="2215816"/>
            <a:ext cx="1804009" cy="1188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60843" y="1188654"/>
            <a:ext cx="32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3229" y="1834985"/>
            <a:ext cx="3608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পাঠঃস্বাস্থ্যবিধি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পাঠ্যাংশঃসংক্রামক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7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12" y="1336441"/>
            <a:ext cx="11033188" cy="34163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৯. ২ .১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 ২ .২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7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64BC80-6AFD-4386-9DA8-B1FC02809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67" y="1956782"/>
            <a:ext cx="3992451" cy="271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D5CE97-2A33-43B6-BB08-B4B0BAA8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65" y="1956782"/>
            <a:ext cx="3785749" cy="2594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1765DE-B6CE-4449-9643-F24D4446FD95}"/>
              </a:ext>
            </a:extLst>
          </p:cNvPr>
          <p:cNvSpPr txBox="1"/>
          <p:nvPr/>
        </p:nvSpPr>
        <p:spPr>
          <a:xfrm>
            <a:off x="3611293" y="514874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9C1A78-26E0-44A9-9D88-5EEF231299C2}"/>
              </a:ext>
            </a:extLst>
          </p:cNvPr>
          <p:cNvSpPr txBox="1"/>
          <p:nvPr/>
        </p:nvSpPr>
        <p:spPr>
          <a:xfrm>
            <a:off x="4207636" y="5375635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8086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47260D-9977-486B-910A-343E3A50981C}"/>
              </a:ext>
            </a:extLst>
          </p:cNvPr>
          <p:cNvSpPr txBox="1"/>
          <p:nvPr/>
        </p:nvSpPr>
        <p:spPr>
          <a:xfrm>
            <a:off x="1974872" y="591162"/>
            <a:ext cx="7708954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454" y="2694654"/>
            <a:ext cx="7225049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৭ (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470" y="4172759"/>
            <a:ext cx="5858228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5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5" y="1682168"/>
            <a:ext cx="4664285" cy="340345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28" y="1682168"/>
            <a:ext cx="4718797" cy="35030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6367" y="283227"/>
            <a:ext cx="5463823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822" y="5386667"/>
            <a:ext cx="466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116" y="5429622"/>
            <a:ext cx="381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380" y="128788"/>
            <a:ext cx="7018986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2259" y="1642416"/>
            <a:ext cx="8517228" cy="45243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যেমন-ব্যাকটেরিয়া,ভাইরাস,ছত্রাক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রোগ।এ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178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FF0667-B0FF-4364-8CDD-6D87ABDE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87" y="1403798"/>
            <a:ext cx="4145306" cy="359320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C20AF4-68D2-472F-80AC-4F794874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47" y="1403798"/>
            <a:ext cx="4257007" cy="359320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71325" y="4"/>
            <a:ext cx="758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472" y="5098697"/>
            <a:ext cx="298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4948" y="5243302"/>
            <a:ext cx="3168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0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350" y="321972"/>
            <a:ext cx="7328079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751" y="2108258"/>
            <a:ext cx="837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১।সংক্রামক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944" y="3126791"/>
            <a:ext cx="89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২।মশা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555" y="3871195"/>
            <a:ext cx="1118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৩।সংক্রামিত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859" y="4713671"/>
            <a:ext cx="987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7251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813</TotalTime>
  <Words>330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User</cp:lastModifiedBy>
  <cp:revision>122</cp:revision>
  <dcterms:created xsi:type="dcterms:W3CDTF">2019-09-08T15:23:11Z</dcterms:created>
  <dcterms:modified xsi:type="dcterms:W3CDTF">2020-12-25T08:30:53Z</dcterms:modified>
</cp:coreProperties>
</file>