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75" r:id="rId4"/>
    <p:sldId id="276" r:id="rId5"/>
    <p:sldId id="277" r:id="rId6"/>
    <p:sldId id="272" r:id="rId7"/>
    <p:sldId id="269" r:id="rId8"/>
    <p:sldId id="270" r:id="rId9"/>
    <p:sldId id="271" r:id="rId10"/>
    <p:sldId id="260" r:id="rId11"/>
    <p:sldId id="259" r:id="rId12"/>
    <p:sldId id="257" r:id="rId13"/>
    <p:sldId id="261" r:id="rId14"/>
    <p:sldId id="266" r:id="rId15"/>
    <p:sldId id="267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824DF"/>
    <a:srgbClr val="8FC448"/>
    <a:srgbClr val="5CBA36"/>
    <a:srgbClr val="8ED8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03" autoAdjust="0"/>
    <p:restoredTop sz="85484" autoAdjust="0"/>
  </p:normalViewPr>
  <p:slideViewPr>
    <p:cSldViewPr>
      <p:cViewPr>
        <p:scale>
          <a:sx n="80" d="100"/>
          <a:sy n="80" d="100"/>
        </p:scale>
        <p:origin x="-10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10030"/>
            <a:ext cx="8458200" cy="5004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আমাদের আজকের পাঠে সকলকে শুভেচ্ছা জানাই</a:t>
            </a:r>
          </a:p>
          <a:p>
            <a:pPr algn="ctr"/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486400"/>
            <a:ext cx="7696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ভিটামিন ‘এ’ এর অভাবজনিত রোগ</a:t>
            </a:r>
            <a:endParaRPr lang="en-US" sz="4400" dirty="0">
              <a:solidFill>
                <a:srgbClr val="E824D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267200"/>
            <a:ext cx="83058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স্বাভাবিক দৃষ্টি শক্তি বজায় রাখে,এবং রোগ প্রতিরোধ ক্ষমতা বৃদ্ধিতে সহায়তা করে।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r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2743201" cy="2209800"/>
          </a:xfrm>
          <a:prstGeom prst="rect">
            <a:avLst/>
          </a:prstGeom>
        </p:spPr>
      </p:pic>
      <p:pic>
        <p:nvPicPr>
          <p:cNvPr id="7" name="Picture 6" descr="small 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19200"/>
            <a:ext cx="2681288" cy="2209800"/>
          </a:xfrm>
          <a:prstGeom prst="rect">
            <a:avLst/>
          </a:prstGeom>
        </p:spPr>
      </p:pic>
      <p:pic>
        <p:nvPicPr>
          <p:cNvPr id="8" name="Picture 7" descr="eg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990600"/>
            <a:ext cx="2667000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228600"/>
            <a:ext cx="7086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‘এ’  জাতীয় খাবারের উৎস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524000" y="6172200"/>
            <a:ext cx="51816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রাতকানা                    </a:t>
            </a:r>
            <a:endParaRPr lang="en-US" sz="7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381000" y="3505200"/>
            <a:ext cx="2057400" cy="685800"/>
          </a:xfrm>
          <a:prstGeom prst="flowChartPunchedTap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গাজর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3429000" y="3505200"/>
            <a:ext cx="2057400" cy="685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 মাছ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6248400" y="3429000"/>
            <a:ext cx="2057400" cy="6858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ডিম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  <p:bldP spid="11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334000"/>
            <a:ext cx="7467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ভিটামিন ‘বি</a:t>
            </a:r>
            <a:r>
              <a:rPr lang="en-US" sz="40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err="1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মপ্লেক্স</a:t>
            </a:r>
            <a:r>
              <a:rPr lang="en-US" sz="40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’ এর অভাবজনিত রোগ </a:t>
            </a:r>
            <a:endParaRPr lang="en-US" sz="4000" dirty="0">
              <a:solidFill>
                <a:srgbClr val="E824D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019800"/>
            <a:ext cx="7543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বেরিবেরি,মুখে ও জিভে ঘা,অ্যানিমিয়া বা রক্তশূন্যতা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airy-Produ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25146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04800"/>
            <a:ext cx="7162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 ‘বি ক</a:t>
            </a:r>
            <a:r>
              <a:rPr lang="en-US" sz="3600" dirty="0" err="1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মপ্লেক্স</a:t>
            </a:r>
            <a:r>
              <a:rPr lang="bn-BD" sz="36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’ জাতীয় খাবারের উৎস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9600" y="4648200"/>
            <a:ext cx="74676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দেহে শক্তি উৎপাদনে সহায়তা করে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oo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990600"/>
            <a:ext cx="2667000" cy="2895600"/>
          </a:xfrm>
          <a:prstGeom prst="rect">
            <a:avLst/>
          </a:prstGeom>
        </p:spPr>
      </p:pic>
      <p:pic>
        <p:nvPicPr>
          <p:cNvPr id="10" name="Picture 9" descr="boro m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90600"/>
            <a:ext cx="3429000" cy="2819400"/>
          </a:xfrm>
          <a:prstGeom prst="rect">
            <a:avLst/>
          </a:prstGeom>
        </p:spPr>
      </p:pic>
      <p:sp>
        <p:nvSpPr>
          <p:cNvPr id="11" name="Flowchart: Punched Tape 10"/>
          <p:cNvSpPr/>
          <p:nvPr/>
        </p:nvSpPr>
        <p:spPr>
          <a:xfrm>
            <a:off x="533400" y="3886200"/>
            <a:ext cx="1905000" cy="609600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দুধ দিয়ে তৈরি খাবার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3124200" y="3810000"/>
            <a:ext cx="2133600" cy="6858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6400800" y="3886200"/>
            <a:ext cx="1905000" cy="60960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5486400"/>
            <a:ext cx="7010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ভিটামিন ‘সি’ এর অভাবজনিত রোগ</a:t>
            </a:r>
            <a:endParaRPr lang="en-US" sz="3600" dirty="0">
              <a:solidFill>
                <a:srgbClr val="E824D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ood.jpg"/>
          <p:cNvPicPr>
            <a:picLocks noChangeAspect="1"/>
          </p:cNvPicPr>
          <p:nvPr/>
        </p:nvPicPr>
        <p:blipFill>
          <a:blip r:embed="rId2" cstate="print"/>
          <a:srcRect l="64286" t="29412" r="25000" b="50000"/>
          <a:stretch>
            <a:fillRect/>
          </a:stretch>
        </p:blipFill>
        <p:spPr>
          <a:xfrm>
            <a:off x="152400" y="990600"/>
            <a:ext cx="2971800" cy="266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 flipV="1">
            <a:off x="990600" y="152400"/>
            <a:ext cx="6781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 ‘সি’ জাতীয় খাবারের উৎস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rot="10800000" flipV="1">
            <a:off x="914400" y="4495800"/>
            <a:ext cx="71628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 প্রতিরোধ ক্ষমতা বৃদ্ধি করে,দেহের বৃদ্ধি সাধন করে এবং দেহকে কর্মক্ষম রাখতে সহায়তা করে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6172200"/>
            <a:ext cx="7010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E824DF"/>
                </a:solidFill>
                <a:latin typeface="NikoshBAN" pitchFamily="2" charset="0"/>
                <a:cs typeface="NikoshBAN" pitchFamily="2" charset="0"/>
              </a:rPr>
              <a:t>স্কার্ভি,মাড়ির রোগ হয়।</a:t>
            </a:r>
            <a:endParaRPr lang="en-US" sz="3600" dirty="0">
              <a:solidFill>
                <a:srgbClr val="E824D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lau sh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66800"/>
            <a:ext cx="2743200" cy="2438400"/>
          </a:xfrm>
          <a:prstGeom prst="rect">
            <a:avLst/>
          </a:prstGeom>
        </p:spPr>
      </p:pic>
      <p:pic>
        <p:nvPicPr>
          <p:cNvPr id="12" name="Picture 11" descr="foods.jpg"/>
          <p:cNvPicPr>
            <a:picLocks noChangeAspect="1"/>
          </p:cNvPicPr>
          <p:nvPr/>
        </p:nvPicPr>
        <p:blipFill>
          <a:blip r:embed="rId4"/>
          <a:srcRect l="37931" t="27919" r="34483" b="39866"/>
          <a:stretch>
            <a:fillRect/>
          </a:stretch>
        </p:blipFill>
        <p:spPr>
          <a:xfrm>
            <a:off x="3352800" y="1143000"/>
            <a:ext cx="2743200" cy="2362200"/>
          </a:xfrm>
          <a:prstGeom prst="rect">
            <a:avLst/>
          </a:prstGeom>
        </p:spPr>
      </p:pic>
      <p:sp>
        <p:nvSpPr>
          <p:cNvPr id="13" name="Flowchart: Punched Tape 12"/>
          <p:cNvSpPr/>
          <p:nvPr/>
        </p:nvSpPr>
        <p:spPr>
          <a:xfrm>
            <a:off x="990600" y="3733800"/>
            <a:ext cx="1752600" cy="60960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3886200" y="3581400"/>
            <a:ext cx="1752600" cy="76200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বাধাকপি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6781800" y="3581400"/>
            <a:ext cx="1752600" cy="76200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লাউশাক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1" animBg="1"/>
      <p:bldP spid="9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2400"/>
            <a:ext cx="6477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295400"/>
            <a:ext cx="2590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‘এ’ 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1219200"/>
            <a:ext cx="2362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‘বি’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32766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বলতো মানবদেহে কয় ধরনের ভিটামিন প্রয়োজন 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362200"/>
            <a:ext cx="3200400" cy="198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‘এ’ যুক্ত কয়েকটি খাবারের নাম বলো 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572000"/>
            <a:ext cx="3276600" cy="2133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মানবদেহে ভিটামিন ‘বি’ এর কাজ লিখ 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4572000"/>
            <a:ext cx="3200400" cy="213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‘সি’ এর অভাবে কি কি রোগ হয়,লিখ।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6324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5CBA3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5CBA3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219200"/>
            <a:ext cx="82296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কত প্রকার ও কী 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209800"/>
            <a:ext cx="81534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কেন বেশি বেশি ফল ও শাক সবজি খাব 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886200"/>
            <a:ext cx="86106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রাজু রক্তশূন্যতায় ভুগছে,সে সুস্থ হবার জন্য তুমি তাকে কি পরামর্শ দিবে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85800"/>
            <a:ext cx="55626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81200"/>
            <a:ext cx="8153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 ভিটামিন যুক্ত খাবারের নাম লিখে আনবে ।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191000"/>
            <a:ext cx="82296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‘এ’ এর অভাবজনিত রোগের নাম লিখে আনবে ।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2296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শরীরে ভিটামিন ‘বি’ এর কাজ শিখবে ও লিখবে। 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96200"/>
            <a:ext cx="5867400" cy="8482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28600"/>
            <a:ext cx="89154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 ধন্যবাদ । আজকের মত এখানেই শেষ,আল্লাহ হাফেজ। আগামিকাল দেখা হবে,সবাই ভালো থেকো ।</a:t>
            </a:r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f 1df29fa6143b2e05174f39bef3e6e36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1"/>
            <a:ext cx="7162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:\DAULAT\Folder-0030\195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399" y="901339"/>
            <a:ext cx="1998618" cy="237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4820194" y="1162595"/>
            <a:ext cx="2975066" cy="219456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690155" y="3581400"/>
            <a:ext cx="5634445" cy="2558143"/>
          </a:xfrm>
          <a:prstGeom prst="beve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223" y="3886200"/>
            <a:ext cx="45937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দৌলত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2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দঃ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চান্দলা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সবুজপাড়া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বিদ্যালয়।</a:t>
            </a:r>
          </a:p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ব্রাহ্মণপাড়া</a:t>
            </a:r>
            <a:r>
              <a:rPr lang="bn-BD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,কুমিল্লা</a:t>
            </a:r>
            <a:endParaRPr lang="en-US" sz="2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5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505200"/>
            <a:ext cx="6629400" cy="3352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u="sng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u="sng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বিষয় ও অধ্যায় পরিচিতি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 চতুর্থ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খাদ্য )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পৃষ্ঠা নং –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29</a:t>
            </a:r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"/>
            <a:ext cx="6477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838200"/>
            <a:ext cx="78486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মানসিক প্রস্তুতি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7848600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4876800"/>
            <a:ext cx="78486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আবেগ সৃষ্টিঃ ছড়া গানের মাধ্যমে 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867400"/>
            <a:ext cx="52578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endParaRPr lang="en-US" sz="6600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il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1E1D9"/>
              </a:clrFrom>
              <a:clrTo>
                <a:srgbClr val="E1E1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352800"/>
            <a:ext cx="10668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609600"/>
            <a:ext cx="7696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পাঠ ঘোষনা</a:t>
            </a:r>
          </a:p>
        </p:txBody>
      </p:sp>
      <p:pic>
        <p:nvPicPr>
          <p:cNvPr id="6" name="Picture 5" descr="dhond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276600"/>
            <a:ext cx="990600" cy="990600"/>
          </a:xfrm>
          <a:prstGeom prst="rect">
            <a:avLst/>
          </a:prstGeom>
        </p:spPr>
      </p:pic>
      <p:pic>
        <p:nvPicPr>
          <p:cNvPr id="10" name="Picture 9" descr="chichinga.jpg"/>
          <p:cNvPicPr>
            <a:picLocks noChangeAspect="1"/>
          </p:cNvPicPr>
          <p:nvPr/>
        </p:nvPicPr>
        <p:blipFill>
          <a:blip r:embed="rId4"/>
          <a:srcRect l="6818" r="79545"/>
          <a:stretch>
            <a:fillRect/>
          </a:stretch>
        </p:blipFill>
        <p:spPr>
          <a:xfrm>
            <a:off x="3505200" y="4038600"/>
            <a:ext cx="914400" cy="1143000"/>
          </a:xfrm>
          <a:prstGeom prst="rect">
            <a:avLst/>
          </a:prstGeom>
        </p:spPr>
      </p:pic>
      <p:pic>
        <p:nvPicPr>
          <p:cNvPr id="12" name="Picture 11" descr="l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2209800"/>
            <a:ext cx="1066800" cy="1272541"/>
          </a:xfrm>
          <a:prstGeom prst="rect">
            <a:avLst/>
          </a:prstGeom>
        </p:spPr>
      </p:pic>
      <p:pic>
        <p:nvPicPr>
          <p:cNvPr id="13" name="Picture 12" descr="but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3810000"/>
            <a:ext cx="838200" cy="1389529"/>
          </a:xfrm>
          <a:prstGeom prst="rect">
            <a:avLst/>
          </a:prstGeom>
        </p:spPr>
      </p:pic>
      <p:pic>
        <p:nvPicPr>
          <p:cNvPr id="14" name="Picture 13" descr="small fi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4191000"/>
            <a:ext cx="1066800" cy="1143000"/>
          </a:xfrm>
          <a:prstGeom prst="rect">
            <a:avLst/>
          </a:prstGeom>
        </p:spPr>
      </p:pic>
      <p:pic>
        <p:nvPicPr>
          <p:cNvPr id="15" name="Picture 14" descr="kolij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886200"/>
            <a:ext cx="838200" cy="665480"/>
          </a:xfrm>
          <a:prstGeom prst="rect">
            <a:avLst/>
          </a:prstGeom>
        </p:spPr>
      </p:pic>
      <p:pic>
        <p:nvPicPr>
          <p:cNvPr id="16" name="Picture 15" descr="banan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1" y="1752600"/>
            <a:ext cx="1676400" cy="1371600"/>
          </a:xfrm>
          <a:prstGeom prst="rect">
            <a:avLst/>
          </a:prstGeom>
        </p:spPr>
      </p:pic>
      <p:pic>
        <p:nvPicPr>
          <p:cNvPr id="17" name="Picture 16" descr="kakro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09800" y="1752600"/>
            <a:ext cx="1524000" cy="1371600"/>
          </a:xfrm>
          <a:prstGeom prst="rect">
            <a:avLst/>
          </a:prstGeom>
        </p:spPr>
      </p:pic>
      <p:pic>
        <p:nvPicPr>
          <p:cNvPr id="18" name="Picture 17" descr="ful kop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86200" y="1752600"/>
            <a:ext cx="1716088" cy="1396139"/>
          </a:xfrm>
          <a:prstGeom prst="rect">
            <a:avLst/>
          </a:prstGeom>
        </p:spPr>
      </p:pic>
      <p:pic>
        <p:nvPicPr>
          <p:cNvPr id="19" name="Picture 18" descr="letus pat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1676400"/>
            <a:ext cx="1905000" cy="1493751"/>
          </a:xfrm>
          <a:prstGeom prst="rect">
            <a:avLst/>
          </a:prstGeom>
        </p:spPr>
      </p:pic>
      <p:pic>
        <p:nvPicPr>
          <p:cNvPr id="20" name="Picture 19" descr="egg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09800" y="4572000"/>
            <a:ext cx="115252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152400"/>
            <a:ext cx="2590800" cy="2362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29000" y="152400"/>
            <a:ext cx="5486400" cy="2362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 আমরা যা শিখব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2971800"/>
            <a:ext cx="8382000" cy="3733800"/>
          </a:xfrm>
          <a:prstGeom prst="rect">
            <a:avLst/>
          </a:prstGeom>
          <a:solidFill>
            <a:srgbClr val="8FC4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৮.১.১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বিভিন্ন ধরনের ভিটামিন সম্পর্কে বলতে পারবে ।</a:t>
            </a:r>
          </a:p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৮.১.২  ভিটামিনের উৎস সম্পর্কে বলতে পারবে ।</a:t>
            </a:r>
          </a:p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৮.১.৩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ভিটামিনের কাজ,অভাবজনিত রোগের নাম বলতে পারবে।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304800"/>
            <a:ext cx="77724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যুক্ত খাবার খায়না বলে অন্ধ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at k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153400" cy="41148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066800" y="5486400"/>
            <a:ext cx="6096000" cy="103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 অন্ধ মহিলা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52400"/>
            <a:ext cx="70866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যুক্ত খাবার খায় বলে সুস্থ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_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7056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791200"/>
            <a:ext cx="6553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 সুস্থ মানুষ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5791200"/>
            <a:ext cx="57912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খেলে ভিটামিনের অভাব হয় না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76200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4876800"/>
            <a:ext cx="388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মলা মাছ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341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Jaber Ahmed Shihab</cp:lastModifiedBy>
  <cp:revision>317</cp:revision>
  <dcterms:created xsi:type="dcterms:W3CDTF">2006-08-16T00:00:00Z</dcterms:created>
  <dcterms:modified xsi:type="dcterms:W3CDTF">2020-12-25T06:12:07Z</dcterms:modified>
</cp:coreProperties>
</file>