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58" r:id="rId4"/>
    <p:sldId id="268" r:id="rId5"/>
    <p:sldId id="261" r:id="rId6"/>
    <p:sldId id="264" r:id="rId7"/>
    <p:sldId id="260" r:id="rId8"/>
    <p:sldId id="262" r:id="rId9"/>
    <p:sldId id="259" r:id="rId10"/>
    <p:sldId id="269" r:id="rId11"/>
    <p:sldId id="265" r:id="rId12"/>
    <p:sldId id="26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488CECC-64FE-4BF0-A9E2-860889A04F11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387-1D5C-452C-AD68-007D08FF72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626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CECC-64FE-4BF0-A9E2-860889A04F11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387-1D5C-452C-AD68-007D08FF7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01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CECC-64FE-4BF0-A9E2-860889A04F11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387-1D5C-452C-AD68-007D08FF72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8595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CECC-64FE-4BF0-A9E2-860889A04F11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387-1D5C-452C-AD68-007D08FF7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165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CECC-64FE-4BF0-A9E2-860889A04F11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387-1D5C-452C-AD68-007D08FF72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4928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CECC-64FE-4BF0-A9E2-860889A04F11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387-1D5C-452C-AD68-007D08FF7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274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CECC-64FE-4BF0-A9E2-860889A04F11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387-1D5C-452C-AD68-007D08FF7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162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CECC-64FE-4BF0-A9E2-860889A04F11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387-1D5C-452C-AD68-007D08FF7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002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CECC-64FE-4BF0-A9E2-860889A04F11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387-1D5C-452C-AD68-007D08FF7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796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CECC-64FE-4BF0-A9E2-860889A04F11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387-1D5C-452C-AD68-007D08FF7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83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CECC-64FE-4BF0-A9E2-860889A04F11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387-1D5C-452C-AD68-007D08FF72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084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488CECC-64FE-4BF0-A9E2-860889A04F11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1480387-1D5C-452C-AD68-007D08FF72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8813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0" y="13855"/>
            <a:ext cx="12192000" cy="6858000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901" y="2327524"/>
            <a:ext cx="1156438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5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5691" y="166246"/>
            <a:ext cx="11256817" cy="1149928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৫৮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রুবির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১ম দুই অনুচ্ছেদ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540323" y="1343890"/>
            <a:ext cx="11187553" cy="872838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রুবির একটি বাগান আছে। সেখানে নানা রকম ফুলের গাছ।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540323" y="2133596"/>
            <a:ext cx="11187553" cy="872838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একদিকে লাল গোলাপের সারি। আরেক দিকে হলুদ গাঁদার গাছ।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540323" y="2909447"/>
            <a:ext cx="11187553" cy="872838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 পাশে আছে জবা ফুলের ঝোপ। জবার রং লাল।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505691" y="3685304"/>
            <a:ext cx="11187553" cy="872838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বাগানের চারপাশে ঢোলকলমি গাছের বেড়া। তাতে বেগুনি ফুল ফোটে।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540323" y="4475014"/>
            <a:ext cx="11187553" cy="872838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বাগানের দরজার পাশে দুইটি শিউলি গাছ। সাদা শিউলি ফুলের বোঁটা কমলা রঙের।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574955" y="5320144"/>
            <a:ext cx="11187553" cy="872838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তলায় সবুজ ঘাস। তার উপর সাদা ফুল ঝরে পড়ে।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3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8776991"/>
              </p:ext>
            </p:extLst>
          </p:nvPr>
        </p:nvGraphicFramePr>
        <p:xfrm>
          <a:off x="1385455" y="1606359"/>
          <a:ext cx="8649853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018">
                  <a:extLst>
                    <a:ext uri="{9D8B030D-6E8A-4147-A177-3AD203B41FA5}">
                      <a16:colId xmlns="" xmlns:a16="http://schemas.microsoft.com/office/drawing/2014/main" val="2296202399"/>
                    </a:ext>
                  </a:extLst>
                </a:gridCol>
                <a:gridCol w="2989502">
                  <a:extLst>
                    <a:ext uri="{9D8B030D-6E8A-4147-A177-3AD203B41FA5}">
                      <a16:colId xmlns="" xmlns:a16="http://schemas.microsoft.com/office/drawing/2014/main" val="3829703475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246991204"/>
                    </a:ext>
                  </a:extLst>
                </a:gridCol>
              </a:tblGrid>
              <a:tr h="1401068">
                <a:tc>
                  <a:txBody>
                    <a:bodyPr/>
                    <a:lstStyle/>
                    <a:p>
                      <a:pPr algn="ctr"/>
                      <a:endParaRPr lang="bn-BD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BD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=""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5749573"/>
                  </a:ext>
                </a:extLst>
              </a:tr>
              <a:tr h="961517">
                <a:tc>
                  <a:txBody>
                    <a:bodyPr/>
                    <a:lstStyle/>
                    <a:p>
                      <a:pPr algn="ctr"/>
                      <a:endParaRPr lang="bn-BD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BD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=""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7411811"/>
                  </a:ext>
                </a:extLst>
              </a:tr>
              <a:tr h="1401068">
                <a:tc>
                  <a:txBody>
                    <a:bodyPr/>
                    <a:lstStyle/>
                    <a:p>
                      <a:pPr algn="ctr"/>
                      <a:endParaRPr lang="bn-BD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BD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=""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3664194"/>
                  </a:ext>
                </a:extLst>
              </a:tr>
              <a:tr h="961517">
                <a:tc>
                  <a:txBody>
                    <a:bodyPr/>
                    <a:lstStyle/>
                    <a:p>
                      <a:pPr algn="ctr"/>
                      <a:endParaRPr lang="bn-BD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5">
                        <a:extLst>
                          <a:ext uri="{28A0092B-C50C-407E-A947-70E740481C1C}">
                            <a14:useLocalDpi xmlns=""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0864937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91891" y="3220698"/>
            <a:ext cx="5643417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শিউলি 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সাদা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1891" y="1876707"/>
            <a:ext cx="5643417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জবা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1891" y="4536887"/>
            <a:ext cx="5643417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ঢোলকলমি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সাদা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4291" y="5742237"/>
            <a:ext cx="5491017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গাদা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5456" y="258369"/>
            <a:ext cx="8649852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97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6583" y="492280"/>
            <a:ext cx="10903526" cy="6637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 কয়েকটি ফুলের নাম দেয়া আছে।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কাজটি জোড়ায় কর।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4604723"/>
              </p:ext>
            </p:extLst>
          </p:nvPr>
        </p:nvGraphicFramePr>
        <p:xfrm>
          <a:off x="540327" y="1539430"/>
          <a:ext cx="11069782" cy="4667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646">
                  <a:extLst>
                    <a:ext uri="{9D8B030D-6E8A-4147-A177-3AD203B41FA5}">
                      <a16:colId xmlns="" xmlns:a16="http://schemas.microsoft.com/office/drawing/2014/main" val="3531310844"/>
                    </a:ext>
                  </a:extLst>
                </a:gridCol>
                <a:gridCol w="5777136">
                  <a:extLst>
                    <a:ext uri="{9D8B030D-6E8A-4147-A177-3AD203B41FA5}">
                      <a16:colId xmlns="" xmlns:a16="http://schemas.microsoft.com/office/drawing/2014/main" val="1454782164"/>
                    </a:ext>
                  </a:extLst>
                </a:gridCol>
              </a:tblGrid>
              <a:tr h="9334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ঢোল কলমি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9616109"/>
                  </a:ext>
                </a:extLst>
              </a:tr>
              <a:tr h="933481">
                <a:tc>
                  <a:txBody>
                    <a:bodyPr/>
                    <a:lstStyle/>
                    <a:p>
                      <a:pPr algn="ctr"/>
                      <a:r>
                        <a:rPr lang="bn-BD" sz="4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শিউলি</a:t>
                      </a:r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3815707"/>
                  </a:ext>
                </a:extLst>
              </a:tr>
              <a:tr h="9334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6998653"/>
                  </a:ext>
                </a:extLst>
              </a:tr>
              <a:tr h="933481">
                <a:tc>
                  <a:txBody>
                    <a:bodyPr/>
                    <a:lstStyle/>
                    <a:p>
                      <a:pPr algn="ctr"/>
                      <a:r>
                        <a:rPr lang="bn-BD" sz="4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3156566"/>
                  </a:ext>
                </a:extLst>
              </a:tr>
              <a:tr h="933481">
                <a:tc>
                  <a:txBody>
                    <a:bodyPr/>
                    <a:lstStyle/>
                    <a:p>
                      <a:pPr algn="ctr"/>
                      <a:r>
                        <a:rPr lang="bn-BD" sz="4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গাঁদা</a:t>
                      </a:r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248674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33621" y="3379943"/>
            <a:ext cx="4472924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1333" y="4280499"/>
            <a:ext cx="4472924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1264" y="1550580"/>
            <a:ext cx="5738845" cy="1015663"/>
          </a:xfrm>
          <a:prstGeom prst="rect">
            <a:avLst/>
          </a:prstGeom>
          <a:solidFill>
            <a:srgbClr val="00B05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1264" y="2472414"/>
            <a:ext cx="5738845" cy="1015663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3125" y="5157612"/>
            <a:ext cx="5766984" cy="1015663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0164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/>
          <p:cNvSpPr/>
          <p:nvPr/>
        </p:nvSpPr>
        <p:spPr>
          <a:xfrm>
            <a:off x="0" y="162233"/>
            <a:ext cx="12034684" cy="6695767"/>
          </a:xfrm>
          <a:prstGeom prst="verticalScroll">
            <a:avLst/>
          </a:prstGeom>
          <a:blipFill>
            <a:blip r:embed="rId2"/>
            <a:stretch>
              <a:fillRect/>
            </a:stretch>
          </a:blipFill>
          <a:ln w="76200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2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E:\DAULAT\Folder-0030\195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199" y="901340"/>
            <a:ext cx="2664824" cy="273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6426925" y="1162595"/>
            <a:ext cx="3966755" cy="219456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920208" y="3581401"/>
            <a:ext cx="7512593" cy="2558143"/>
          </a:xfrm>
          <a:prstGeom prst="beve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6298" y="3886200"/>
            <a:ext cx="6125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দৌলত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দঃ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চান্দলা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সবুজপাড়া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বিদ্যালয়।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ব্রাহ্মণপাড়া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,কুমিল্লা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5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54" y="2119742"/>
            <a:ext cx="5112328" cy="32624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শেণিঃ ১ম</a:t>
            </a:r>
          </a:p>
          <a:p>
            <a:pPr algn="just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পাঠ ৪৬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রুবির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নং- ৫৮-৫৯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68291" y="2135653"/>
            <a:ext cx="5763471" cy="33547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গল্পের প্রথম ও দ্বিতীয় অনুচ্ছেদ</a:t>
            </a: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১৫/৪/২০১৮ খ্রিঃ</a:t>
            </a:r>
          </a:p>
          <a:p>
            <a:pPr algn="just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7131" y="166248"/>
            <a:ext cx="8368145" cy="1634836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8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BD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762171" y="2218791"/>
            <a:ext cx="1321" cy="3163383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233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12" y="1244311"/>
            <a:ext cx="8021776" cy="43015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2215" y="193964"/>
            <a:ext cx="9130146" cy="900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পাচছ?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4615" y="5694209"/>
            <a:ext cx="9130146" cy="900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নানা রকমের ফুলের গাছ দেখা যাচেছ।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5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478" y="4315453"/>
            <a:ext cx="4516581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জবা ফুল,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Oval 3"/>
          <p:cNvSpPr/>
          <p:nvPr/>
        </p:nvSpPr>
        <p:spPr>
          <a:xfrm>
            <a:off x="917044" y="443345"/>
            <a:ext cx="4126018" cy="3186546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6943767" y="443345"/>
            <a:ext cx="4126020" cy="3186545"/>
          </a:xfrm>
          <a:prstGeom prst="flowChartAlternateProcess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16442" y="4387663"/>
            <a:ext cx="4641271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লাল রঙের গোলাপ 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185226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6943766" y="900546"/>
            <a:ext cx="4638634" cy="321425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3746" y="900546"/>
            <a:ext cx="4825668" cy="299258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746" y="5044058"/>
            <a:ext cx="4825668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ঢোল কলমি ফুল, এটির রঙ সাদা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3766" y="4971962"/>
            <a:ext cx="4638634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শিউলি ফুল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এটির রঙ সাদা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8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146" y="138529"/>
            <a:ext cx="10210799" cy="769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বাগানের ভিডিওটি দেখি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at 4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8146" y="1020293"/>
            <a:ext cx="10210800" cy="5352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97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43939">
                <p:cTn id="2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9633" y="4927745"/>
            <a:ext cx="6179126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রকম ফুলের গাছ আছে। </a:t>
            </a:r>
          </a:p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গোলাপ, গাঁদা, জবা, শিউলি ও ঢোল</a:t>
            </a:r>
          </a:p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কলমি ফুল।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207818" y="5126191"/>
            <a:ext cx="5347855" cy="135774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 কী কী ফুলের গাছ আছে?</a:t>
            </a:r>
            <a:endParaRPr lang="en-US" sz="23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Speech Bubble: Rectangle with Corners Rounded 6"/>
          <p:cNvSpPr/>
          <p:nvPr/>
        </p:nvSpPr>
        <p:spPr>
          <a:xfrm rot="16200000">
            <a:off x="2552574" y="-2171829"/>
            <a:ext cx="1330037" cy="6366416"/>
          </a:xfrm>
          <a:prstGeom prst="wedgeRoundRectCallout">
            <a:avLst>
              <a:gd name="adj1" fmla="val -20833"/>
              <a:gd name="adj2" fmla="val 62501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3166" y="641382"/>
            <a:ext cx="4379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 আমরা কী দেখেছি?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peech Bubble: Rectangle with Corners Rounded 9"/>
          <p:cNvSpPr/>
          <p:nvPr/>
        </p:nvSpPr>
        <p:spPr>
          <a:xfrm rot="5400000">
            <a:off x="8645879" y="-68631"/>
            <a:ext cx="2171089" cy="3591120"/>
          </a:xfrm>
          <a:prstGeom prst="wedgeRoundRectCallout">
            <a:avLst/>
          </a:prstGeom>
          <a:noFill/>
          <a:ln w="2857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43455" y="387163"/>
            <a:ext cx="25353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আমরা রুবির বাগান দেখেছি।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4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109" y="138536"/>
            <a:ext cx="10335491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109" y="1316174"/>
            <a:ext cx="10335491" cy="42165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শুনাঃ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2.2.1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বুজতে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2.2.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 গল্প কথা শুনে বুঝে আনন্দ লাভ করবে।</a:t>
            </a:r>
          </a:p>
          <a:p>
            <a:pPr algn="just"/>
            <a:r>
              <a:rPr lang="bn-BD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বলাঃ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 গল্পকথা বলতে পারবে।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 পরিচিত ফুলের নাম বলতে পারবে।</a:t>
            </a:r>
          </a:p>
          <a:p>
            <a:pPr algn="just"/>
            <a:r>
              <a:rPr lang="bn-BD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পড়াঃ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 বর্ণনা পড়তে পারবে।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 রঙের নাম বলতে পারবে।</a:t>
            </a:r>
          </a:p>
          <a:p>
            <a:pPr algn="just"/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815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520</TotalTime>
  <Words>324</Words>
  <Application>Microsoft Office PowerPoint</Application>
  <PresentationFormat>Custom</PresentationFormat>
  <Paragraphs>65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Integral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DELL</cp:lastModifiedBy>
  <cp:revision>122</cp:revision>
  <dcterms:created xsi:type="dcterms:W3CDTF">2018-04-14T03:02:24Z</dcterms:created>
  <dcterms:modified xsi:type="dcterms:W3CDTF">2020-12-25T03:49:17Z</dcterms:modified>
</cp:coreProperties>
</file>