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77" r:id="rId2"/>
    <p:sldId id="278" r:id="rId3"/>
    <p:sldId id="258" r:id="rId4"/>
    <p:sldId id="263" r:id="rId5"/>
    <p:sldId id="275" r:id="rId6"/>
    <p:sldId id="264" r:id="rId7"/>
    <p:sldId id="260" r:id="rId8"/>
    <p:sldId id="259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61" r:id="rId17"/>
    <p:sldId id="262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4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001E5-98EF-4A64-ADBD-8F0DB7C9655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2B7AC-C2D5-40A6-A2A3-050FEBE8F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79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B7AC-C2D5-40A6-A2A3-050FEBE8FB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30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60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28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12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07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06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3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38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13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6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7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38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E692-13A2-4A80-AB6D-BBF1A4EB0C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AB85-6EA3-408E-87BE-615D5BD17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0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n-US" sz="4800" b="1" dirty="0" smtClean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 rot="18606191">
            <a:off x="655039" y="1371078"/>
            <a:ext cx="3812522" cy="1486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</a:rPr>
              <a:t>সবাইকে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526653">
            <a:off x="7152536" y="1645066"/>
            <a:ext cx="4969529" cy="1221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</a:rPr>
              <a:t>স্বাগতম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" y="1"/>
            <a:ext cx="662889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03"/>
          <a:stretch/>
        </p:blipFill>
        <p:spPr>
          <a:xfrm>
            <a:off x="6705601" y="0"/>
            <a:ext cx="61505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66892 0.0055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37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6666 0.0055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015" y="140677"/>
            <a:ext cx="4149969" cy="377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140677"/>
            <a:ext cx="3671669" cy="3770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4682" y="140678"/>
            <a:ext cx="3615397" cy="3770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015" y="4107766"/>
            <a:ext cx="11226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হাঁড়ি,পাতিল,কলস ইত্যাদি কুমার কাদামাটি দিয়ে তৈরি করেন।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6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32" y="450166"/>
            <a:ext cx="100865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গুলো আমাদের কি কাজে লাগে?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332" y="3545058"/>
            <a:ext cx="1071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গুলো আমরা ঘরের কাজে ব্যবহার করি।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6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97" y="151886"/>
            <a:ext cx="11354758" cy="5320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897" y="5697414"/>
            <a:ext cx="10438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তাঁতি সুতি,রেশম ও পশমের সুতা দিয়ে তাঁতে কাপড় বুনেন।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7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90" y="263769"/>
            <a:ext cx="5247249" cy="4280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8597" y="207498"/>
            <a:ext cx="5120640" cy="4336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166" y="4797083"/>
            <a:ext cx="1136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তাঁতির বানানো কাপড়।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8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167" y="253219"/>
            <a:ext cx="5584873" cy="467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125" y="253218"/>
            <a:ext cx="5637481" cy="4675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084" y="5176911"/>
            <a:ext cx="590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 কাপড় দিয়ে নানা রকম পোশাক তৈরি করেন।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3514" y="5176911"/>
            <a:ext cx="583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এইসব পোশাক প্রতিদিন পরি</a:t>
            </a:r>
            <a:r>
              <a:rPr lang="bn-BD" sz="2000" dirty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225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393" y="590843"/>
            <a:ext cx="9791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তাঁতি ও দর্জি কি কাজ করেন?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4393" y="2197349"/>
            <a:ext cx="10803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বুনেন ও পোশাক তৈরি করেন।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6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739" y="543341"/>
            <a:ext cx="8640417" cy="9900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সংযোগঃপৃষ্ঠা নং-২৪</a:t>
            </a:r>
            <a:endParaRPr lang="en-US" sz="7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6119" y="1842867"/>
            <a:ext cx="9903656" cy="490259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8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993" y="0"/>
            <a:ext cx="96926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274" y="1425949"/>
            <a:ext cx="8102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দলে</a:t>
            </a:r>
            <a:r>
              <a:rPr lang="en-US" sz="3200" dirty="0"/>
              <a:t> </a:t>
            </a:r>
            <a:r>
              <a:rPr lang="en-US" sz="3200" dirty="0" err="1"/>
              <a:t>বিভক্ত</a:t>
            </a:r>
            <a:r>
              <a:rPr lang="en-US" sz="3200" dirty="0"/>
              <a:t> </a:t>
            </a:r>
            <a:r>
              <a:rPr lang="en-US" sz="3200" dirty="0" err="1"/>
              <a:t>হয়ে</a:t>
            </a:r>
            <a:r>
              <a:rPr lang="en-US" sz="3200" dirty="0"/>
              <a:t> </a:t>
            </a:r>
            <a:r>
              <a:rPr lang="en-US" sz="3200" dirty="0" err="1"/>
              <a:t>পাঠ্য</a:t>
            </a:r>
            <a:r>
              <a:rPr lang="en-US" sz="3200" dirty="0"/>
              <a:t> </a:t>
            </a:r>
            <a:r>
              <a:rPr lang="en-US" sz="3200" dirty="0" err="1"/>
              <a:t>বই</a:t>
            </a:r>
            <a:r>
              <a:rPr lang="en-US" sz="3200" dirty="0"/>
              <a:t> </a:t>
            </a:r>
            <a:r>
              <a:rPr lang="en-US" sz="3200" dirty="0" err="1"/>
              <a:t>খুলে</a:t>
            </a:r>
            <a:r>
              <a:rPr lang="en-US" sz="3200" dirty="0"/>
              <a:t> </a:t>
            </a:r>
            <a:r>
              <a:rPr lang="en-US" sz="3200" dirty="0" err="1"/>
              <a:t>আলোচনা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218" y="2010724"/>
            <a:ext cx="11689400" cy="42212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দল</a:t>
            </a:r>
          </a:p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কুমার, তাঁতি ও দর্জি কী কী উপকরণ ব্যবহার করে থাকেন?তা লিখ-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দল</a:t>
            </a:r>
          </a:p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তিন ধরনের পেশাজীবীরা কী কী কাজ করেন একটি তালিকা তৈরি কর।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৩নংদল</a:t>
            </a:r>
          </a:p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যেকোন একটি পেশার কাজের বর্ণনা দাও।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0945"/>
            <a:ext cx="11582399" cy="6192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বল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কাদামাটি দিয়ে হাঁড়ি,পাতিল ও কলস তৈরি করেন কে?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ক)দর্জি   খ)তাঁতি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গ)কুমার</a:t>
            </a:r>
          </a:p>
        </p:txBody>
      </p:sp>
    </p:spTree>
    <p:extLst>
      <p:ext uri="{BB962C8B-B14F-4D97-AF65-F5344CB8AC3E}">
        <p14:creationId xmlns:p14="http://schemas.microsoft.com/office/powerpoint/2010/main" xmlns="" val="40886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87928" y="422031"/>
            <a:ext cx="11540836" cy="6117314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১।কুমার কী ধরনের কাজ করেন?</a:t>
            </a:r>
          </a:p>
          <a:p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২।দর্জিও তাঁতি আমাদের কীভাবে উপকার করেন?</a:t>
            </a:r>
          </a:p>
        </p:txBody>
      </p:sp>
    </p:spTree>
    <p:extLst>
      <p:ext uri="{BB962C8B-B14F-4D97-AF65-F5344CB8AC3E}">
        <p14:creationId xmlns:p14="http://schemas.microsoft.com/office/powerpoint/2010/main" xmlns="" val="40368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:\DAULAT\Folder-0030\195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199" y="901340"/>
            <a:ext cx="2664824" cy="237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6426925" y="1162595"/>
            <a:ext cx="3966755" cy="219456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920208" y="3581401"/>
            <a:ext cx="7512593" cy="2558143"/>
          </a:xfrm>
          <a:prstGeom prst="beve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298" y="3886200"/>
            <a:ext cx="6125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দৌলত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2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দঃ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চান্দলা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সবুজপাড়া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বিদ্যালয়।</a:t>
            </a:r>
          </a:p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ব্রাহ্মণপাড়া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,কুমিল্লা</a:t>
            </a:r>
            <a:endParaRPr lang="en-US" sz="2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5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828800" y="140677"/>
            <a:ext cx="8060788" cy="306675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938" y="3305908"/>
            <a:ext cx="4234376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1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846" y="269937"/>
            <a:ext cx="7673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/>
          <p:cNvSpPr/>
          <p:nvPr/>
        </p:nvSpPr>
        <p:spPr>
          <a:xfrm>
            <a:off x="346364" y="1266093"/>
            <a:ext cx="11526981" cy="546529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অধ্যায়ঃ৪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শিরোনামঃযারা তৈরি করেন।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নংঃ২৪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6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64" y="211015"/>
            <a:ext cx="6185097" cy="4901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003" y="295421"/>
            <a:ext cx="5539739" cy="4761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473" y="5527964"/>
            <a:ext cx="3934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7040" y="5430981"/>
            <a:ext cx="53222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3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764" y="1263951"/>
            <a:ext cx="7724018" cy="42062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509" y="80775"/>
            <a:ext cx="762000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4" y="5638788"/>
            <a:ext cx="770312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মানুষ মাটির পাত্র তৈরী করছেন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62109" y="235499"/>
            <a:ext cx="3255818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হাঁড়ি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89819" y="1274617"/>
            <a:ext cx="3255818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পাতিল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03672" y="2285994"/>
            <a:ext cx="325581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কলস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17527" y="3311228"/>
            <a:ext cx="3255818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টব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06691" y="4502727"/>
            <a:ext cx="3255818" cy="202276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 আমরা ঘরের কাজে ব্যবহার করি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3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79" y="232117"/>
            <a:ext cx="8138160" cy="476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67618" y="4811150"/>
            <a:ext cx="82014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endParaRPr lang="en-US" sz="13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2534" y="1323928"/>
            <a:ext cx="3263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সমাজের বিভিন্ন পেশার মানু</a:t>
            </a:r>
            <a:r>
              <a:rPr lang="en-US" sz="54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54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7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939" y="357808"/>
            <a:ext cx="9077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165" y="2252870"/>
            <a:ext cx="8587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তৈরি করেন।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2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58887" y="145775"/>
            <a:ext cx="6546573" cy="1762539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43338" y="2054087"/>
            <a:ext cx="11118576" cy="41081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.1.1-সমাজের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৬.1.2-বিভিন্ন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৬.1.3-সমাজে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9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5754" y="736412"/>
            <a:ext cx="8707902" cy="4670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-33029"/>
            <a:ext cx="8834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874" y="5767754"/>
            <a:ext cx="1008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4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268</Words>
  <Application>Microsoft Office PowerPoint</Application>
  <PresentationFormat>Custom</PresentationFormat>
  <Paragraphs>59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Jaber Ahmed Shihab</cp:lastModifiedBy>
  <cp:revision>54</cp:revision>
  <dcterms:created xsi:type="dcterms:W3CDTF">2018-04-13T19:22:39Z</dcterms:created>
  <dcterms:modified xsi:type="dcterms:W3CDTF">2020-12-25T16:33:31Z</dcterms:modified>
</cp:coreProperties>
</file>