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77" r:id="rId3"/>
    <p:sldId id="259" r:id="rId4"/>
    <p:sldId id="261" r:id="rId5"/>
    <p:sldId id="260" r:id="rId6"/>
    <p:sldId id="256" r:id="rId7"/>
    <p:sldId id="264" r:id="rId8"/>
    <p:sldId id="265" r:id="rId9"/>
    <p:sldId id="267" r:id="rId10"/>
    <p:sldId id="263" r:id="rId11"/>
    <p:sldId id="275" r:id="rId12"/>
    <p:sldId id="274" r:id="rId13"/>
    <p:sldId id="266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FD9"/>
    <a:srgbClr val="D8F6DE"/>
    <a:srgbClr val="7225E3"/>
    <a:srgbClr val="30C041"/>
    <a:srgbClr val="9C54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6D18A-817E-46CF-9490-6458D108804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E6DE8-2924-412A-BD98-1C9C27F7D5C2}">
      <dgm:prSet phldrT="[Text]" phldr="1"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0B493DB0-DB76-4AC9-8227-97450AF7CB2A}" type="parTrans" cxnId="{5859EFD9-751F-4672-A30B-E3C564D3BF8C}">
      <dgm:prSet/>
      <dgm:spPr/>
      <dgm:t>
        <a:bodyPr/>
        <a:lstStyle/>
        <a:p>
          <a:endParaRPr lang="en-US"/>
        </a:p>
      </dgm:t>
    </dgm:pt>
    <dgm:pt modelId="{97A498EB-4D7D-4064-B74F-86E81E0B2805}" type="sibTrans" cxnId="{5859EFD9-751F-4672-A30B-E3C564D3BF8C}">
      <dgm:prSet/>
      <dgm:spPr/>
      <dgm:t>
        <a:bodyPr/>
        <a:lstStyle/>
        <a:p>
          <a:endParaRPr lang="en-US"/>
        </a:p>
      </dgm:t>
    </dgm:pt>
    <dgm:pt modelId="{CCDAB2DC-0634-4B4E-89CF-63E9C8BBEBFC}">
      <dgm:prSet phldrT="[Text]" phldr="1"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A8FACE1D-8F3F-4D09-8E1C-5EC536E988A5}" type="parTrans" cxnId="{31E42336-94BA-43FD-8416-4EF34E676CB8}">
      <dgm:prSet/>
      <dgm:spPr/>
      <dgm:t>
        <a:bodyPr/>
        <a:lstStyle/>
        <a:p>
          <a:endParaRPr lang="en-US"/>
        </a:p>
      </dgm:t>
    </dgm:pt>
    <dgm:pt modelId="{A8D2392D-5D9A-41C2-B0D2-1DFA2BA4CCB2}" type="sibTrans" cxnId="{31E42336-94BA-43FD-8416-4EF34E676CB8}">
      <dgm:prSet/>
      <dgm:spPr/>
      <dgm:t>
        <a:bodyPr/>
        <a:lstStyle/>
        <a:p>
          <a:endParaRPr lang="en-US"/>
        </a:p>
      </dgm:t>
    </dgm:pt>
    <dgm:pt modelId="{0C289FA8-332F-4B1C-87F2-71C341702B8A}">
      <dgm:prSet phldrT="[Text]" phldr="1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1AF04571-6435-465E-8015-8AA813F2283F}" type="parTrans" cxnId="{F37BD33B-D5FB-4F0D-BB44-E104F2D69A36}">
      <dgm:prSet/>
      <dgm:spPr/>
      <dgm:t>
        <a:bodyPr/>
        <a:lstStyle/>
        <a:p>
          <a:endParaRPr lang="en-US"/>
        </a:p>
      </dgm:t>
    </dgm:pt>
    <dgm:pt modelId="{567AAAE9-307D-427D-944F-1C83424799B6}" type="sibTrans" cxnId="{F37BD33B-D5FB-4F0D-BB44-E104F2D69A36}">
      <dgm:prSet/>
      <dgm:spPr/>
      <dgm:t>
        <a:bodyPr/>
        <a:lstStyle/>
        <a:p>
          <a:endParaRPr lang="en-US"/>
        </a:p>
      </dgm:t>
    </dgm:pt>
    <dgm:pt modelId="{7866921C-6211-4D0F-BCBE-CFE9E3B2189A}">
      <dgm:prSet phldrT="[Text]" phldr="1"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42115382-DC2E-4526-9C30-F53F5EAEC9A9}" type="parTrans" cxnId="{751E7CA3-EE7B-47F1-BACD-D32416784EDD}">
      <dgm:prSet/>
      <dgm:spPr/>
      <dgm:t>
        <a:bodyPr/>
        <a:lstStyle/>
        <a:p>
          <a:endParaRPr lang="en-US"/>
        </a:p>
      </dgm:t>
    </dgm:pt>
    <dgm:pt modelId="{F337D126-1C98-4DED-A7AE-B2C3957DA02D}" type="sibTrans" cxnId="{751E7CA3-EE7B-47F1-BACD-D32416784EDD}">
      <dgm:prSet/>
      <dgm:spPr/>
      <dgm:t>
        <a:bodyPr/>
        <a:lstStyle/>
        <a:p>
          <a:endParaRPr lang="en-US"/>
        </a:p>
      </dgm:t>
    </dgm:pt>
    <dgm:pt modelId="{25894783-66BE-4DB7-96B9-563BC1A3D7CD}">
      <dgm:prSet phldrT="[Text]" phldr="1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80C236F1-6543-4708-B78C-EA9835A97693}" type="parTrans" cxnId="{F6066FB6-2DB7-4958-A1F8-F82C1B451365}">
      <dgm:prSet/>
      <dgm:spPr/>
      <dgm:t>
        <a:bodyPr/>
        <a:lstStyle/>
        <a:p>
          <a:endParaRPr lang="en-US"/>
        </a:p>
      </dgm:t>
    </dgm:pt>
    <dgm:pt modelId="{48377298-D3F9-41B8-A2F4-6F900FFA266E}" type="sibTrans" cxnId="{F6066FB6-2DB7-4958-A1F8-F82C1B451365}">
      <dgm:prSet/>
      <dgm:spPr/>
      <dgm:t>
        <a:bodyPr/>
        <a:lstStyle/>
        <a:p>
          <a:endParaRPr lang="en-US"/>
        </a:p>
      </dgm:t>
    </dgm:pt>
    <dgm:pt modelId="{A39E580B-4345-48B5-ABE9-36573DEE423D}" type="pres">
      <dgm:prSet presAssocID="{2526D18A-817E-46CF-9490-6458D10880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99FD47-DF76-4CB5-8A96-DC1BFC2F0FE1}" type="pres">
      <dgm:prSet presAssocID="{2CBE6DE8-2924-412A-BD98-1C9C27F7D5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CCF83-757E-47B9-957A-9CC1E61E4DF1}" type="pres">
      <dgm:prSet presAssocID="{97A498EB-4D7D-4064-B74F-86E81E0B28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52707BE-CF3C-4A5E-9550-8257F53A378C}" type="pres">
      <dgm:prSet presAssocID="{97A498EB-4D7D-4064-B74F-86E81E0B280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8979C1F-0FE3-4945-AD3D-52C4157891B0}" type="pres">
      <dgm:prSet presAssocID="{CCDAB2DC-0634-4B4E-89CF-63E9C8BBEB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A43D5-BF18-482B-9791-4119066EE43B}" type="pres">
      <dgm:prSet presAssocID="{A8D2392D-5D9A-41C2-B0D2-1DFA2BA4CCB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E247BFB-F6CF-42DE-8A5F-E677DA6DCB73}" type="pres">
      <dgm:prSet presAssocID="{A8D2392D-5D9A-41C2-B0D2-1DFA2BA4CCB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C620524-53A7-4AA4-83E9-532D3D88905E}" type="pres">
      <dgm:prSet presAssocID="{0C289FA8-332F-4B1C-87F2-71C341702B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85477-C012-4232-AE02-F22F1963E8D3}" type="pres">
      <dgm:prSet presAssocID="{567AAAE9-307D-427D-944F-1C83424799B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398C776-C078-400D-8C4D-B63702564834}" type="pres">
      <dgm:prSet presAssocID="{567AAAE9-307D-427D-944F-1C83424799B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52B788D-5A67-49A1-9449-DD9E436E59AA}" type="pres">
      <dgm:prSet presAssocID="{7866921C-6211-4D0F-BCBE-CFE9E3B218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27F91-3140-4DFB-8B40-2B9610F206DC}" type="pres">
      <dgm:prSet presAssocID="{F337D126-1C98-4DED-A7AE-B2C3957DA02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5E6C739-DEA8-4D0D-B7B8-AE2D8AA1870B}" type="pres">
      <dgm:prSet presAssocID="{F337D126-1C98-4DED-A7AE-B2C3957DA02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966813D-934A-4280-B9BE-06825A3E7071}" type="pres">
      <dgm:prSet presAssocID="{25894783-66BE-4DB7-96B9-563BC1A3D7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E126C-E269-4EE1-93C2-8F40E7508139}" type="presOf" srcId="{97A498EB-4D7D-4064-B74F-86E81E0B2805}" destId="{25FCCF83-757E-47B9-957A-9CC1E61E4DF1}" srcOrd="0" destOrd="0" presId="urn:microsoft.com/office/officeart/2005/8/layout/process5"/>
    <dgm:cxn modelId="{5859EFD9-751F-4672-A30B-E3C564D3BF8C}" srcId="{2526D18A-817E-46CF-9490-6458D108804A}" destId="{2CBE6DE8-2924-412A-BD98-1C9C27F7D5C2}" srcOrd="0" destOrd="0" parTransId="{0B493DB0-DB76-4AC9-8227-97450AF7CB2A}" sibTransId="{97A498EB-4D7D-4064-B74F-86E81E0B2805}"/>
    <dgm:cxn modelId="{751E7CA3-EE7B-47F1-BACD-D32416784EDD}" srcId="{2526D18A-817E-46CF-9490-6458D108804A}" destId="{7866921C-6211-4D0F-BCBE-CFE9E3B2189A}" srcOrd="3" destOrd="0" parTransId="{42115382-DC2E-4526-9C30-F53F5EAEC9A9}" sibTransId="{F337D126-1C98-4DED-A7AE-B2C3957DA02D}"/>
    <dgm:cxn modelId="{C4B8FC88-FBDF-4701-9169-29468CDBE7C2}" type="presOf" srcId="{CCDAB2DC-0634-4B4E-89CF-63E9C8BBEBFC}" destId="{D8979C1F-0FE3-4945-AD3D-52C4157891B0}" srcOrd="0" destOrd="0" presId="urn:microsoft.com/office/officeart/2005/8/layout/process5"/>
    <dgm:cxn modelId="{C8DD3101-F078-48FE-8921-26B72D29DC0E}" type="presOf" srcId="{7866921C-6211-4D0F-BCBE-CFE9E3B2189A}" destId="{552B788D-5A67-49A1-9449-DD9E436E59AA}" srcOrd="0" destOrd="0" presId="urn:microsoft.com/office/officeart/2005/8/layout/process5"/>
    <dgm:cxn modelId="{762F7DF1-E57D-4F4F-9359-55167781620C}" type="presOf" srcId="{2526D18A-817E-46CF-9490-6458D108804A}" destId="{A39E580B-4345-48B5-ABE9-36573DEE423D}" srcOrd="0" destOrd="0" presId="urn:microsoft.com/office/officeart/2005/8/layout/process5"/>
    <dgm:cxn modelId="{31E42336-94BA-43FD-8416-4EF34E676CB8}" srcId="{2526D18A-817E-46CF-9490-6458D108804A}" destId="{CCDAB2DC-0634-4B4E-89CF-63E9C8BBEBFC}" srcOrd="1" destOrd="0" parTransId="{A8FACE1D-8F3F-4D09-8E1C-5EC536E988A5}" sibTransId="{A8D2392D-5D9A-41C2-B0D2-1DFA2BA4CCB2}"/>
    <dgm:cxn modelId="{280018E9-B69A-4C7C-BC83-BCC951AE9601}" type="presOf" srcId="{0C289FA8-332F-4B1C-87F2-71C341702B8A}" destId="{AC620524-53A7-4AA4-83E9-532D3D88905E}" srcOrd="0" destOrd="0" presId="urn:microsoft.com/office/officeart/2005/8/layout/process5"/>
    <dgm:cxn modelId="{F6066FB6-2DB7-4958-A1F8-F82C1B451365}" srcId="{2526D18A-817E-46CF-9490-6458D108804A}" destId="{25894783-66BE-4DB7-96B9-563BC1A3D7CD}" srcOrd="4" destOrd="0" parTransId="{80C236F1-6543-4708-B78C-EA9835A97693}" sibTransId="{48377298-D3F9-41B8-A2F4-6F900FFA266E}"/>
    <dgm:cxn modelId="{0D17280F-91E9-499D-9603-E5F8A0A13749}" type="presOf" srcId="{97A498EB-4D7D-4064-B74F-86E81E0B2805}" destId="{C52707BE-CF3C-4A5E-9550-8257F53A378C}" srcOrd="1" destOrd="0" presId="urn:microsoft.com/office/officeart/2005/8/layout/process5"/>
    <dgm:cxn modelId="{D66C2A08-D150-49C2-B897-DE740CA1BE97}" type="presOf" srcId="{A8D2392D-5D9A-41C2-B0D2-1DFA2BA4CCB2}" destId="{6E247BFB-F6CF-42DE-8A5F-E677DA6DCB73}" srcOrd="1" destOrd="0" presId="urn:microsoft.com/office/officeart/2005/8/layout/process5"/>
    <dgm:cxn modelId="{19FEAF12-CC6D-49BB-ACC7-475B7CF3F1D6}" type="presOf" srcId="{F337D126-1C98-4DED-A7AE-B2C3957DA02D}" destId="{7B727F91-3140-4DFB-8B40-2B9610F206DC}" srcOrd="0" destOrd="0" presId="urn:microsoft.com/office/officeart/2005/8/layout/process5"/>
    <dgm:cxn modelId="{34B0B025-513A-47C0-BA59-3D554F6AF6BE}" type="presOf" srcId="{F337D126-1C98-4DED-A7AE-B2C3957DA02D}" destId="{A5E6C739-DEA8-4D0D-B7B8-AE2D8AA1870B}" srcOrd="1" destOrd="0" presId="urn:microsoft.com/office/officeart/2005/8/layout/process5"/>
    <dgm:cxn modelId="{74541395-466F-460E-9542-346DBE255097}" type="presOf" srcId="{A8D2392D-5D9A-41C2-B0D2-1DFA2BA4CCB2}" destId="{5FDA43D5-BF18-482B-9791-4119066EE43B}" srcOrd="0" destOrd="0" presId="urn:microsoft.com/office/officeart/2005/8/layout/process5"/>
    <dgm:cxn modelId="{833C27B9-2BC9-4B66-B7C5-59BA55C694C3}" type="presOf" srcId="{25894783-66BE-4DB7-96B9-563BC1A3D7CD}" destId="{C966813D-934A-4280-B9BE-06825A3E7071}" srcOrd="0" destOrd="0" presId="urn:microsoft.com/office/officeart/2005/8/layout/process5"/>
    <dgm:cxn modelId="{60097400-4717-4646-A1EC-35AB66E271FD}" type="presOf" srcId="{567AAAE9-307D-427D-944F-1C83424799B6}" destId="{37085477-C012-4232-AE02-F22F1963E8D3}" srcOrd="0" destOrd="0" presId="urn:microsoft.com/office/officeart/2005/8/layout/process5"/>
    <dgm:cxn modelId="{F37BD33B-D5FB-4F0D-BB44-E104F2D69A36}" srcId="{2526D18A-817E-46CF-9490-6458D108804A}" destId="{0C289FA8-332F-4B1C-87F2-71C341702B8A}" srcOrd="2" destOrd="0" parTransId="{1AF04571-6435-465E-8015-8AA813F2283F}" sibTransId="{567AAAE9-307D-427D-944F-1C83424799B6}"/>
    <dgm:cxn modelId="{06EBEA31-892F-4BCC-BFE8-D25F7ED49DCF}" type="presOf" srcId="{2CBE6DE8-2924-412A-BD98-1C9C27F7D5C2}" destId="{CA99FD47-DF76-4CB5-8A96-DC1BFC2F0FE1}" srcOrd="0" destOrd="0" presId="urn:microsoft.com/office/officeart/2005/8/layout/process5"/>
    <dgm:cxn modelId="{579C39E5-8BEE-4F8B-A1E1-0AC529AA63A7}" type="presOf" srcId="{567AAAE9-307D-427D-944F-1C83424799B6}" destId="{F398C776-C078-400D-8C4D-B63702564834}" srcOrd="1" destOrd="0" presId="urn:microsoft.com/office/officeart/2005/8/layout/process5"/>
    <dgm:cxn modelId="{A04D2D39-2EE6-405B-BD16-CF0709E8EE84}" type="presParOf" srcId="{A39E580B-4345-48B5-ABE9-36573DEE423D}" destId="{CA99FD47-DF76-4CB5-8A96-DC1BFC2F0FE1}" srcOrd="0" destOrd="0" presId="urn:microsoft.com/office/officeart/2005/8/layout/process5"/>
    <dgm:cxn modelId="{CF046452-7196-4D40-9B17-9F5BA3CC6ED0}" type="presParOf" srcId="{A39E580B-4345-48B5-ABE9-36573DEE423D}" destId="{25FCCF83-757E-47B9-957A-9CC1E61E4DF1}" srcOrd="1" destOrd="0" presId="urn:microsoft.com/office/officeart/2005/8/layout/process5"/>
    <dgm:cxn modelId="{3CD98938-2D46-4633-A80E-650B7D98D2B6}" type="presParOf" srcId="{25FCCF83-757E-47B9-957A-9CC1E61E4DF1}" destId="{C52707BE-CF3C-4A5E-9550-8257F53A378C}" srcOrd="0" destOrd="0" presId="urn:microsoft.com/office/officeart/2005/8/layout/process5"/>
    <dgm:cxn modelId="{2F1A3F71-FDC1-4CF8-B230-B54F3B50EFF9}" type="presParOf" srcId="{A39E580B-4345-48B5-ABE9-36573DEE423D}" destId="{D8979C1F-0FE3-4945-AD3D-52C4157891B0}" srcOrd="2" destOrd="0" presId="urn:microsoft.com/office/officeart/2005/8/layout/process5"/>
    <dgm:cxn modelId="{EFB0425F-B8B8-4058-B2FE-6EA49CF5D241}" type="presParOf" srcId="{A39E580B-4345-48B5-ABE9-36573DEE423D}" destId="{5FDA43D5-BF18-482B-9791-4119066EE43B}" srcOrd="3" destOrd="0" presId="urn:microsoft.com/office/officeart/2005/8/layout/process5"/>
    <dgm:cxn modelId="{92026C17-FF9C-432E-8D70-C0CF4C74B63A}" type="presParOf" srcId="{5FDA43D5-BF18-482B-9791-4119066EE43B}" destId="{6E247BFB-F6CF-42DE-8A5F-E677DA6DCB73}" srcOrd="0" destOrd="0" presId="urn:microsoft.com/office/officeart/2005/8/layout/process5"/>
    <dgm:cxn modelId="{29868202-55E3-4EC4-A01D-42CC3579FA2C}" type="presParOf" srcId="{A39E580B-4345-48B5-ABE9-36573DEE423D}" destId="{AC620524-53A7-4AA4-83E9-532D3D88905E}" srcOrd="4" destOrd="0" presId="urn:microsoft.com/office/officeart/2005/8/layout/process5"/>
    <dgm:cxn modelId="{AD49DE1C-461B-4A9C-8396-F7D9B32D1535}" type="presParOf" srcId="{A39E580B-4345-48B5-ABE9-36573DEE423D}" destId="{37085477-C012-4232-AE02-F22F1963E8D3}" srcOrd="5" destOrd="0" presId="urn:microsoft.com/office/officeart/2005/8/layout/process5"/>
    <dgm:cxn modelId="{B1D68D17-58CE-413B-9506-98D71CB79DAD}" type="presParOf" srcId="{37085477-C012-4232-AE02-F22F1963E8D3}" destId="{F398C776-C078-400D-8C4D-B63702564834}" srcOrd="0" destOrd="0" presId="urn:microsoft.com/office/officeart/2005/8/layout/process5"/>
    <dgm:cxn modelId="{FFC9B8CC-45A0-49EF-9397-0AAAE30CD2C3}" type="presParOf" srcId="{A39E580B-4345-48B5-ABE9-36573DEE423D}" destId="{552B788D-5A67-49A1-9449-DD9E436E59AA}" srcOrd="6" destOrd="0" presId="urn:microsoft.com/office/officeart/2005/8/layout/process5"/>
    <dgm:cxn modelId="{02BEB4E2-40A7-447C-9EDD-BD56A8ADA202}" type="presParOf" srcId="{A39E580B-4345-48B5-ABE9-36573DEE423D}" destId="{7B727F91-3140-4DFB-8B40-2B9610F206DC}" srcOrd="7" destOrd="0" presId="urn:microsoft.com/office/officeart/2005/8/layout/process5"/>
    <dgm:cxn modelId="{A4C802A8-217E-4236-81E1-83CC852F520A}" type="presParOf" srcId="{7B727F91-3140-4DFB-8B40-2B9610F206DC}" destId="{A5E6C739-DEA8-4D0D-B7B8-AE2D8AA1870B}" srcOrd="0" destOrd="0" presId="urn:microsoft.com/office/officeart/2005/8/layout/process5"/>
    <dgm:cxn modelId="{BF64C013-4B1E-4B7F-9BAD-93C3139BA698}" type="presParOf" srcId="{A39E580B-4345-48B5-ABE9-36573DEE423D}" destId="{C966813D-934A-4280-B9BE-06825A3E707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1AF94-7FF0-4CBF-8AE3-76D5975A986D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B2EEE98-FCC1-467A-93B2-8A9843835DE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Maliha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F24FC7-8838-4B20-9E0D-D303A75A664B}" type="parTrans" cxnId="{213E6ED2-2A31-4E93-BE98-44468DA350C7}">
      <dgm:prSet/>
      <dgm:spPr/>
      <dgm:t>
        <a:bodyPr/>
        <a:lstStyle/>
        <a:p>
          <a:endParaRPr lang="en-US"/>
        </a:p>
      </dgm:t>
    </dgm:pt>
    <dgm:pt modelId="{D6DFB649-F555-4D07-B30C-19E49104109C}" type="sibTrans" cxnId="{213E6ED2-2A31-4E93-BE98-44468DA350C7}">
      <dgm:prSet/>
      <dgm:spPr/>
      <dgm:t>
        <a:bodyPr/>
        <a:lstStyle/>
        <a:p>
          <a:endParaRPr lang="en-US"/>
        </a:p>
      </dgm:t>
    </dgm:pt>
    <dgm:pt modelId="{81E00B0C-6153-442B-8BB1-24BBC98C336F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Bangladeshi</a:t>
          </a:r>
        </a:p>
      </dgm:t>
    </dgm:pt>
    <dgm:pt modelId="{49BA248A-2AD9-44D6-A47B-858B0F610185}" type="parTrans" cxnId="{6B749603-B4FA-4029-B833-E96986A23EE2}">
      <dgm:prSet/>
      <dgm:spPr/>
      <dgm:t>
        <a:bodyPr/>
        <a:lstStyle/>
        <a:p>
          <a:endParaRPr lang="en-US"/>
        </a:p>
      </dgm:t>
    </dgm:pt>
    <dgm:pt modelId="{C5D8A389-1D39-4B73-8B4F-48A7AD157CBE}" type="sibTrans" cxnId="{6B749603-B4FA-4029-B833-E96986A23EE2}">
      <dgm:prSet/>
      <dgm:spPr/>
      <dgm:t>
        <a:bodyPr/>
        <a:lstStyle/>
        <a:p>
          <a:endParaRPr lang="en-US"/>
        </a:p>
      </dgm:t>
    </dgm:pt>
    <dgm:pt modelId="{A8EB87A8-DC69-4DB5-B2BE-438167C0783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Live</a:t>
          </a:r>
        </a:p>
      </dgm:t>
    </dgm:pt>
    <dgm:pt modelId="{C73A385E-32BF-4E0A-B338-A5B6AC877B74}" type="parTrans" cxnId="{5EAC247C-19B3-4ABD-B5AC-6032D496FA21}">
      <dgm:prSet/>
      <dgm:spPr/>
      <dgm:t>
        <a:bodyPr/>
        <a:lstStyle/>
        <a:p>
          <a:endParaRPr lang="en-US"/>
        </a:p>
      </dgm:t>
    </dgm:pt>
    <dgm:pt modelId="{FFB0A974-397C-4471-A3B3-88BD1AAEBC17}" type="sibTrans" cxnId="{5EAC247C-19B3-4ABD-B5AC-6032D496FA21}">
      <dgm:prSet/>
      <dgm:spPr/>
      <dgm:t>
        <a:bodyPr/>
        <a:lstStyle/>
        <a:p>
          <a:endParaRPr lang="en-US"/>
        </a:p>
      </dgm:t>
    </dgm:pt>
    <dgm:pt modelId="{BBB7749D-09F9-4840-97DB-DED06DEECEB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Dhaka</a:t>
          </a:r>
        </a:p>
      </dgm:t>
    </dgm:pt>
    <dgm:pt modelId="{9F8496C1-6C9D-4226-AC12-A564619A8DE7}" type="parTrans" cxnId="{B3DC4404-A8A2-4B2E-9E55-C5167ECD7210}">
      <dgm:prSet/>
      <dgm:spPr/>
      <dgm:t>
        <a:bodyPr/>
        <a:lstStyle/>
        <a:p>
          <a:endParaRPr lang="en-US"/>
        </a:p>
      </dgm:t>
    </dgm:pt>
    <dgm:pt modelId="{1B1DD82A-911B-42BC-AE91-B9F869066F18}" type="sibTrans" cxnId="{B3DC4404-A8A2-4B2E-9E55-C5167ECD7210}">
      <dgm:prSet/>
      <dgm:spPr/>
      <dgm:t>
        <a:bodyPr/>
        <a:lstStyle/>
        <a:p>
          <a:endParaRPr lang="en-US"/>
        </a:p>
      </dgm:t>
    </dgm:pt>
    <dgm:pt modelId="{F6E5A7B4-5C7D-422E-85D2-A0C62D8E56C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Buriganga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River</a:t>
          </a:r>
        </a:p>
      </dgm:t>
    </dgm:pt>
    <dgm:pt modelId="{63900E52-22A9-4929-A2C4-721A36A1544E}" type="parTrans" cxnId="{B3096175-389D-47CF-926C-0C6EA031DC27}">
      <dgm:prSet/>
      <dgm:spPr/>
      <dgm:t>
        <a:bodyPr/>
        <a:lstStyle/>
        <a:p>
          <a:endParaRPr lang="en-US"/>
        </a:p>
      </dgm:t>
    </dgm:pt>
    <dgm:pt modelId="{23F60286-6F62-4C11-8B17-896737CADC9E}" type="sibTrans" cxnId="{B3096175-389D-47CF-926C-0C6EA031DC27}">
      <dgm:prSet/>
      <dgm:spPr/>
      <dgm:t>
        <a:bodyPr/>
        <a:lstStyle/>
        <a:p>
          <a:endParaRPr lang="en-US"/>
        </a:p>
      </dgm:t>
    </dgm:pt>
    <dgm:pt modelId="{4859009E-77F6-485B-80EA-1B45ECAD14C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Rain</a:t>
          </a:r>
        </a:p>
      </dgm:t>
    </dgm:pt>
    <dgm:pt modelId="{B9AEAE80-1FEC-4ECC-9C26-231E9EEB89C2}" type="parTrans" cxnId="{796FA124-0C7C-4C08-AC20-587266587718}">
      <dgm:prSet/>
      <dgm:spPr/>
      <dgm:t>
        <a:bodyPr/>
        <a:lstStyle/>
        <a:p>
          <a:endParaRPr lang="en-US"/>
        </a:p>
      </dgm:t>
    </dgm:pt>
    <dgm:pt modelId="{59E0DBC9-1BBB-4446-9398-9CA4C7A387AF}" type="sibTrans" cxnId="{796FA124-0C7C-4C08-AC20-587266587718}">
      <dgm:prSet/>
      <dgm:spPr/>
      <dgm:t>
        <a:bodyPr/>
        <a:lstStyle/>
        <a:p>
          <a:endParaRPr lang="en-US"/>
        </a:p>
      </dgm:t>
    </dgm:pt>
    <dgm:pt modelId="{9F63B32B-723E-4CBA-930D-65AFB90C7A06}" type="pres">
      <dgm:prSet presAssocID="{2021AF94-7FF0-4CBF-8AE3-76D5975A98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9E257-DEF7-4377-A1C9-6F83F41E0156}" type="pres">
      <dgm:prSet presAssocID="{AB2EEE98-FCC1-467A-93B2-8A9843835D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D759E-6CA8-4268-834A-C33B21D0EFB3}" type="pres">
      <dgm:prSet presAssocID="{D6DFB649-F555-4D07-B30C-19E49104109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0FA8B86-AA99-4FC9-928F-2797DD0DCA3A}" type="pres">
      <dgm:prSet presAssocID="{D6DFB649-F555-4D07-B30C-19E49104109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D2DDD83-E07C-497C-8C56-BB2836B6F5E8}" type="pres">
      <dgm:prSet presAssocID="{81E00B0C-6153-442B-8BB1-24BBC98C33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F494C-EB0C-4348-B2EF-579935A45512}" type="pres">
      <dgm:prSet presAssocID="{C5D8A389-1D39-4B73-8B4F-48A7AD157CB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5E6CDC6-6C24-4176-B67B-36739E0E26BC}" type="pres">
      <dgm:prSet presAssocID="{C5D8A389-1D39-4B73-8B4F-48A7AD157CB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BA299C3-3893-44BC-8FF2-8370692752E8}" type="pres">
      <dgm:prSet presAssocID="{A8EB87A8-DC69-4DB5-B2BE-438167C078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0EE42-D886-4279-A036-CE58BFFE0210}" type="pres">
      <dgm:prSet presAssocID="{FFB0A974-397C-4471-A3B3-88BD1AAEBC1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5CD0959-75B5-4C71-B1FF-879C7A90F800}" type="pres">
      <dgm:prSet presAssocID="{FFB0A974-397C-4471-A3B3-88BD1AAEBC1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AC08A1A-EF1C-4990-9EB5-A21F90579127}" type="pres">
      <dgm:prSet presAssocID="{BBB7749D-09F9-4840-97DB-DED06DEECEBC}" presName="node" presStyleLbl="node1" presStyleIdx="3" presStyleCnt="6" custLinFactNeighborX="335" custLinFactNeighborY="1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C366E-D8C9-487C-8B99-748D87E83690}" type="pres">
      <dgm:prSet presAssocID="{1B1DD82A-911B-42BC-AE91-B9F869066F1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00158C1-F4F6-4CD8-B69A-3C2FE06EFF05}" type="pres">
      <dgm:prSet presAssocID="{1B1DD82A-911B-42BC-AE91-B9F869066F1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09B73BC-DA14-408C-BAD8-829C9F4AD376}" type="pres">
      <dgm:prSet presAssocID="{F6E5A7B4-5C7D-422E-85D2-A0C62D8E56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B0827-E18F-4E5F-AF54-8D62CD98C2CD}" type="pres">
      <dgm:prSet presAssocID="{23F60286-6F62-4C11-8B17-896737CADC9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A076D9-D562-48F0-A947-B582CCD01C02}" type="pres">
      <dgm:prSet presAssocID="{23F60286-6F62-4C11-8B17-896737CADC9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66385A6-BB33-4895-A973-12A187EA7D1F}" type="pres">
      <dgm:prSet presAssocID="{4859009E-77F6-485B-80EA-1B45ECAD14C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C247C-19B3-4ABD-B5AC-6032D496FA21}" srcId="{2021AF94-7FF0-4CBF-8AE3-76D5975A986D}" destId="{A8EB87A8-DC69-4DB5-B2BE-438167C07831}" srcOrd="2" destOrd="0" parTransId="{C73A385E-32BF-4E0A-B338-A5B6AC877B74}" sibTransId="{FFB0A974-397C-4471-A3B3-88BD1AAEBC17}"/>
    <dgm:cxn modelId="{213E6ED2-2A31-4E93-BE98-44468DA350C7}" srcId="{2021AF94-7FF0-4CBF-8AE3-76D5975A986D}" destId="{AB2EEE98-FCC1-467A-93B2-8A9843835DED}" srcOrd="0" destOrd="0" parTransId="{6DF24FC7-8838-4B20-9E0D-D303A75A664B}" sibTransId="{D6DFB649-F555-4D07-B30C-19E49104109C}"/>
    <dgm:cxn modelId="{796FA124-0C7C-4C08-AC20-587266587718}" srcId="{2021AF94-7FF0-4CBF-8AE3-76D5975A986D}" destId="{4859009E-77F6-485B-80EA-1B45ECAD14CA}" srcOrd="5" destOrd="0" parTransId="{B9AEAE80-1FEC-4ECC-9C26-231E9EEB89C2}" sibTransId="{59E0DBC9-1BBB-4446-9398-9CA4C7A387AF}"/>
    <dgm:cxn modelId="{982344EF-D09A-4454-A5F9-D3331B6FE340}" type="presOf" srcId="{BBB7749D-09F9-4840-97DB-DED06DEECEBC}" destId="{3AC08A1A-EF1C-4990-9EB5-A21F90579127}" srcOrd="0" destOrd="0" presId="urn:microsoft.com/office/officeart/2005/8/layout/process5"/>
    <dgm:cxn modelId="{B3DC4404-A8A2-4B2E-9E55-C5167ECD7210}" srcId="{2021AF94-7FF0-4CBF-8AE3-76D5975A986D}" destId="{BBB7749D-09F9-4840-97DB-DED06DEECEBC}" srcOrd="3" destOrd="0" parTransId="{9F8496C1-6C9D-4226-AC12-A564619A8DE7}" sibTransId="{1B1DD82A-911B-42BC-AE91-B9F869066F18}"/>
    <dgm:cxn modelId="{FE32D9FD-8F13-4CE5-B591-3392F7F75A50}" type="presOf" srcId="{D6DFB649-F555-4D07-B30C-19E49104109C}" destId="{0E7D759E-6CA8-4268-834A-C33B21D0EFB3}" srcOrd="0" destOrd="0" presId="urn:microsoft.com/office/officeart/2005/8/layout/process5"/>
    <dgm:cxn modelId="{47B90A21-617D-45C9-9385-ADEF4156BB6D}" type="presOf" srcId="{23F60286-6F62-4C11-8B17-896737CADC9E}" destId="{6FCB0827-E18F-4E5F-AF54-8D62CD98C2CD}" srcOrd="0" destOrd="0" presId="urn:microsoft.com/office/officeart/2005/8/layout/process5"/>
    <dgm:cxn modelId="{254CDBA7-CFEF-40E3-8748-7D5A551E330A}" type="presOf" srcId="{81E00B0C-6153-442B-8BB1-24BBC98C336F}" destId="{4D2DDD83-E07C-497C-8C56-BB2836B6F5E8}" srcOrd="0" destOrd="0" presId="urn:microsoft.com/office/officeart/2005/8/layout/process5"/>
    <dgm:cxn modelId="{B3096175-389D-47CF-926C-0C6EA031DC27}" srcId="{2021AF94-7FF0-4CBF-8AE3-76D5975A986D}" destId="{F6E5A7B4-5C7D-422E-85D2-A0C62D8E56C7}" srcOrd="4" destOrd="0" parTransId="{63900E52-22A9-4929-A2C4-721A36A1544E}" sibTransId="{23F60286-6F62-4C11-8B17-896737CADC9E}"/>
    <dgm:cxn modelId="{6B749603-B4FA-4029-B833-E96986A23EE2}" srcId="{2021AF94-7FF0-4CBF-8AE3-76D5975A986D}" destId="{81E00B0C-6153-442B-8BB1-24BBC98C336F}" srcOrd="1" destOrd="0" parTransId="{49BA248A-2AD9-44D6-A47B-858B0F610185}" sibTransId="{C5D8A389-1D39-4B73-8B4F-48A7AD157CBE}"/>
    <dgm:cxn modelId="{21906429-C9C4-41F7-A49F-19E3A30CCE82}" type="presOf" srcId="{23F60286-6F62-4C11-8B17-896737CADC9E}" destId="{6CA076D9-D562-48F0-A947-B582CCD01C02}" srcOrd="1" destOrd="0" presId="urn:microsoft.com/office/officeart/2005/8/layout/process5"/>
    <dgm:cxn modelId="{9552D912-F772-4F70-8088-16D5B80D31FB}" type="presOf" srcId="{AB2EEE98-FCC1-467A-93B2-8A9843835DED}" destId="{5BB9E257-DEF7-4377-A1C9-6F83F41E0156}" srcOrd="0" destOrd="0" presId="urn:microsoft.com/office/officeart/2005/8/layout/process5"/>
    <dgm:cxn modelId="{8CE35C9B-B2C5-4A6C-947D-94D2AF52E782}" type="presOf" srcId="{2021AF94-7FF0-4CBF-8AE3-76D5975A986D}" destId="{9F63B32B-723E-4CBA-930D-65AFB90C7A06}" srcOrd="0" destOrd="0" presId="urn:microsoft.com/office/officeart/2005/8/layout/process5"/>
    <dgm:cxn modelId="{0BCD0D58-B289-42DE-96B8-5C0C3B3004DD}" type="presOf" srcId="{A8EB87A8-DC69-4DB5-B2BE-438167C07831}" destId="{6BA299C3-3893-44BC-8FF2-8370692752E8}" srcOrd="0" destOrd="0" presId="urn:microsoft.com/office/officeart/2005/8/layout/process5"/>
    <dgm:cxn modelId="{C85AF98B-3BF8-4F2B-AE85-64A22080DA27}" type="presOf" srcId="{D6DFB649-F555-4D07-B30C-19E49104109C}" destId="{50FA8B86-AA99-4FC9-928F-2797DD0DCA3A}" srcOrd="1" destOrd="0" presId="urn:microsoft.com/office/officeart/2005/8/layout/process5"/>
    <dgm:cxn modelId="{A0C14B0E-67C8-4AFF-9E74-6871CFE6D339}" type="presOf" srcId="{F6E5A7B4-5C7D-422E-85D2-A0C62D8E56C7}" destId="{909B73BC-DA14-408C-BAD8-829C9F4AD376}" srcOrd="0" destOrd="0" presId="urn:microsoft.com/office/officeart/2005/8/layout/process5"/>
    <dgm:cxn modelId="{CE458FAF-EE80-4EFD-9E98-5EDCE46A1C34}" type="presOf" srcId="{1B1DD82A-911B-42BC-AE91-B9F869066F18}" destId="{800158C1-F4F6-4CD8-B69A-3C2FE06EFF05}" srcOrd="1" destOrd="0" presId="urn:microsoft.com/office/officeart/2005/8/layout/process5"/>
    <dgm:cxn modelId="{D40660A6-73E0-484E-986A-E02016BAFA9A}" type="presOf" srcId="{1B1DD82A-911B-42BC-AE91-B9F869066F18}" destId="{CCCC366E-D8C9-487C-8B99-748D87E83690}" srcOrd="0" destOrd="0" presId="urn:microsoft.com/office/officeart/2005/8/layout/process5"/>
    <dgm:cxn modelId="{BDD538F3-31DB-4E50-BB62-BA7642DB1C0E}" type="presOf" srcId="{FFB0A974-397C-4471-A3B3-88BD1AAEBC17}" destId="{F5CD0959-75B5-4C71-B1FF-879C7A90F800}" srcOrd="1" destOrd="0" presId="urn:microsoft.com/office/officeart/2005/8/layout/process5"/>
    <dgm:cxn modelId="{87492B43-297A-411C-B046-4BAE94613B88}" type="presOf" srcId="{C5D8A389-1D39-4B73-8B4F-48A7AD157CBE}" destId="{2E5F494C-EB0C-4348-B2EF-579935A45512}" srcOrd="0" destOrd="0" presId="urn:microsoft.com/office/officeart/2005/8/layout/process5"/>
    <dgm:cxn modelId="{10913A73-7459-4A9A-A3C7-86BFFBC9CA1B}" type="presOf" srcId="{C5D8A389-1D39-4B73-8B4F-48A7AD157CBE}" destId="{E5E6CDC6-6C24-4176-B67B-36739E0E26BC}" srcOrd="1" destOrd="0" presId="urn:microsoft.com/office/officeart/2005/8/layout/process5"/>
    <dgm:cxn modelId="{6A9A28AB-A086-416E-B2F9-95E85AE00FDE}" type="presOf" srcId="{4859009E-77F6-485B-80EA-1B45ECAD14CA}" destId="{F66385A6-BB33-4895-A973-12A187EA7D1F}" srcOrd="0" destOrd="0" presId="urn:microsoft.com/office/officeart/2005/8/layout/process5"/>
    <dgm:cxn modelId="{EC3689EA-5FAC-442D-9CFB-19DDBA765C06}" type="presOf" srcId="{FFB0A974-397C-4471-A3B3-88BD1AAEBC17}" destId="{3E00EE42-D886-4279-A036-CE58BFFE0210}" srcOrd="0" destOrd="0" presId="urn:microsoft.com/office/officeart/2005/8/layout/process5"/>
    <dgm:cxn modelId="{A29DE9C0-F75A-4480-AED5-63FEF6147845}" type="presParOf" srcId="{9F63B32B-723E-4CBA-930D-65AFB90C7A06}" destId="{5BB9E257-DEF7-4377-A1C9-6F83F41E0156}" srcOrd="0" destOrd="0" presId="urn:microsoft.com/office/officeart/2005/8/layout/process5"/>
    <dgm:cxn modelId="{6F665C59-A44F-47C6-A499-4066986BD170}" type="presParOf" srcId="{9F63B32B-723E-4CBA-930D-65AFB90C7A06}" destId="{0E7D759E-6CA8-4268-834A-C33B21D0EFB3}" srcOrd="1" destOrd="0" presId="urn:microsoft.com/office/officeart/2005/8/layout/process5"/>
    <dgm:cxn modelId="{338EC226-B798-4507-AEA5-05A7AE6FEA43}" type="presParOf" srcId="{0E7D759E-6CA8-4268-834A-C33B21D0EFB3}" destId="{50FA8B86-AA99-4FC9-928F-2797DD0DCA3A}" srcOrd="0" destOrd="0" presId="urn:microsoft.com/office/officeart/2005/8/layout/process5"/>
    <dgm:cxn modelId="{81F7D146-6DBB-4B52-A881-9D0DBB2EBDFF}" type="presParOf" srcId="{9F63B32B-723E-4CBA-930D-65AFB90C7A06}" destId="{4D2DDD83-E07C-497C-8C56-BB2836B6F5E8}" srcOrd="2" destOrd="0" presId="urn:microsoft.com/office/officeart/2005/8/layout/process5"/>
    <dgm:cxn modelId="{707E1B9F-B6DF-4652-BE8A-902AC6C2106C}" type="presParOf" srcId="{9F63B32B-723E-4CBA-930D-65AFB90C7A06}" destId="{2E5F494C-EB0C-4348-B2EF-579935A45512}" srcOrd="3" destOrd="0" presId="urn:microsoft.com/office/officeart/2005/8/layout/process5"/>
    <dgm:cxn modelId="{D03A7963-D36F-4550-BB86-1CE56D211729}" type="presParOf" srcId="{2E5F494C-EB0C-4348-B2EF-579935A45512}" destId="{E5E6CDC6-6C24-4176-B67B-36739E0E26BC}" srcOrd="0" destOrd="0" presId="urn:microsoft.com/office/officeart/2005/8/layout/process5"/>
    <dgm:cxn modelId="{7122E217-5410-40BB-B2A6-141765D61F42}" type="presParOf" srcId="{9F63B32B-723E-4CBA-930D-65AFB90C7A06}" destId="{6BA299C3-3893-44BC-8FF2-8370692752E8}" srcOrd="4" destOrd="0" presId="urn:microsoft.com/office/officeart/2005/8/layout/process5"/>
    <dgm:cxn modelId="{D33B00A0-8605-464E-B208-A0C8C20D4EC0}" type="presParOf" srcId="{9F63B32B-723E-4CBA-930D-65AFB90C7A06}" destId="{3E00EE42-D886-4279-A036-CE58BFFE0210}" srcOrd="5" destOrd="0" presId="urn:microsoft.com/office/officeart/2005/8/layout/process5"/>
    <dgm:cxn modelId="{B3431800-AAF1-44A1-95E8-C7790BA397F9}" type="presParOf" srcId="{3E00EE42-D886-4279-A036-CE58BFFE0210}" destId="{F5CD0959-75B5-4C71-B1FF-879C7A90F800}" srcOrd="0" destOrd="0" presId="urn:microsoft.com/office/officeart/2005/8/layout/process5"/>
    <dgm:cxn modelId="{BC7B6BFB-8117-4F6A-B16E-D61D3208C738}" type="presParOf" srcId="{9F63B32B-723E-4CBA-930D-65AFB90C7A06}" destId="{3AC08A1A-EF1C-4990-9EB5-A21F90579127}" srcOrd="6" destOrd="0" presId="urn:microsoft.com/office/officeart/2005/8/layout/process5"/>
    <dgm:cxn modelId="{A760E2C0-1771-44B7-AEBE-1477AD4C7ABF}" type="presParOf" srcId="{9F63B32B-723E-4CBA-930D-65AFB90C7A06}" destId="{CCCC366E-D8C9-487C-8B99-748D87E83690}" srcOrd="7" destOrd="0" presId="urn:microsoft.com/office/officeart/2005/8/layout/process5"/>
    <dgm:cxn modelId="{96F51284-0AE0-4BEA-8A4B-E5D32C79AA3C}" type="presParOf" srcId="{CCCC366E-D8C9-487C-8B99-748D87E83690}" destId="{800158C1-F4F6-4CD8-B69A-3C2FE06EFF05}" srcOrd="0" destOrd="0" presId="urn:microsoft.com/office/officeart/2005/8/layout/process5"/>
    <dgm:cxn modelId="{59726C1D-C82D-4FC5-A2A2-45B851B614FB}" type="presParOf" srcId="{9F63B32B-723E-4CBA-930D-65AFB90C7A06}" destId="{909B73BC-DA14-408C-BAD8-829C9F4AD376}" srcOrd="8" destOrd="0" presId="urn:microsoft.com/office/officeart/2005/8/layout/process5"/>
    <dgm:cxn modelId="{02092818-F8C1-400D-9D4D-A7CEBCA26DB1}" type="presParOf" srcId="{9F63B32B-723E-4CBA-930D-65AFB90C7A06}" destId="{6FCB0827-E18F-4E5F-AF54-8D62CD98C2CD}" srcOrd="9" destOrd="0" presId="urn:microsoft.com/office/officeart/2005/8/layout/process5"/>
    <dgm:cxn modelId="{3ACB3E60-2520-4C8C-85A8-5F429C566E73}" type="presParOf" srcId="{6FCB0827-E18F-4E5F-AF54-8D62CD98C2CD}" destId="{6CA076D9-D562-48F0-A947-B582CCD01C02}" srcOrd="0" destOrd="0" presId="urn:microsoft.com/office/officeart/2005/8/layout/process5"/>
    <dgm:cxn modelId="{FAF7CD7F-1D49-4E07-A84A-5EEA4C0BC61E}" type="presParOf" srcId="{9F63B32B-723E-4CBA-930D-65AFB90C7A06}" destId="{F66385A6-BB33-4895-A973-12A187EA7D1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FD47-DF76-4CB5-8A96-DC1BFC2F0FE1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44665" y="1038705"/>
        <a:ext cx="2060143" cy="1206068"/>
      </dsp:txXfrm>
    </dsp:sp>
    <dsp:sp modelId="{25FCCF83-757E-47B9-957A-9CC1E61E4DF1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30227" y="1482881"/>
        <a:ext cx="316861" cy="317716"/>
      </dsp:txXfrm>
    </dsp:sp>
    <dsp:sp modelId="{D8979C1F-0FE3-4945-AD3D-52C4157891B0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3033928" y="1038705"/>
        <a:ext cx="2060143" cy="1206068"/>
      </dsp:txXfrm>
    </dsp:sp>
    <dsp:sp modelId="{5FDA43D5-BF18-482B-9791-4119066EE43B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19490" y="1482881"/>
        <a:ext cx="316861" cy="317716"/>
      </dsp:txXfrm>
    </dsp:sp>
    <dsp:sp modelId="{AC620524-53A7-4AA4-83E9-532D3D88905E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6023190" y="1038705"/>
        <a:ext cx="2060143" cy="1206068"/>
      </dsp:txXfrm>
    </dsp:sp>
    <dsp:sp modelId="{37085477-C012-4232-AE02-F22F1963E8D3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6894404" y="2470192"/>
        <a:ext cx="317716" cy="316861"/>
      </dsp:txXfrm>
    </dsp:sp>
    <dsp:sp modelId="{552B788D-5A67-49A1-9449-DD9E436E59AA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6023190" y="3173893"/>
        <a:ext cx="2060143" cy="1206068"/>
      </dsp:txXfrm>
    </dsp:sp>
    <dsp:sp modelId="{7B727F91-3140-4DFB-8B40-2B9610F206DC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480910" y="3618068"/>
        <a:ext cx="316861" cy="317716"/>
      </dsp:txXfrm>
    </dsp:sp>
    <dsp:sp modelId="{C966813D-934A-4280-B9BE-06825A3E7071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3033928" y="317389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9E257-DEF7-4377-A1C9-6F83F41E0156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Maliha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65" y="1038705"/>
        <a:ext cx="2060143" cy="1206068"/>
      </dsp:txXfrm>
    </dsp:sp>
    <dsp:sp modelId="{0E7D759E-6CA8-4268-834A-C33B21D0EFB3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30227" y="1482881"/>
        <a:ext cx="316861" cy="317716"/>
      </dsp:txXfrm>
    </dsp:sp>
    <dsp:sp modelId="{4D2DDD83-E07C-497C-8C56-BB2836B6F5E8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Bangladeshi</a:t>
          </a:r>
        </a:p>
      </dsp:txBody>
      <dsp:txXfrm>
        <a:off x="3033928" y="1038705"/>
        <a:ext cx="2060143" cy="1206068"/>
      </dsp:txXfrm>
    </dsp:sp>
    <dsp:sp modelId="{2E5F494C-EB0C-4348-B2EF-579935A45512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19490" y="1482881"/>
        <a:ext cx="316861" cy="317716"/>
      </dsp:txXfrm>
    </dsp:sp>
    <dsp:sp modelId="{6BA299C3-3893-44BC-8FF2-8370692752E8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Live</a:t>
          </a:r>
        </a:p>
      </dsp:txBody>
      <dsp:txXfrm>
        <a:off x="6023190" y="1038705"/>
        <a:ext cx="2060143" cy="1206068"/>
      </dsp:txXfrm>
    </dsp:sp>
    <dsp:sp modelId="{3E00EE42-D886-4279-A036-CE58BFFE0210}">
      <dsp:nvSpPr>
        <dsp:cNvPr id="0" name=""/>
        <dsp:cNvSpPr/>
      </dsp:nvSpPr>
      <dsp:spPr>
        <a:xfrm rot="5388569">
          <a:off x="6826949" y="2438183"/>
          <a:ext cx="45968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6897703" y="2473105"/>
        <a:ext cx="317716" cy="321778"/>
      </dsp:txXfrm>
    </dsp:sp>
    <dsp:sp modelId="{3AC08A1A-EF1C-4990-9EB5-A21F90579127}">
      <dsp:nvSpPr>
        <dsp:cNvPr id="0" name=""/>
        <dsp:cNvSpPr/>
      </dsp:nvSpPr>
      <dsp:spPr>
        <a:xfrm>
          <a:off x="5992812" y="314961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Dhaka</a:t>
          </a:r>
        </a:p>
      </dsp:txBody>
      <dsp:txXfrm>
        <a:off x="6030334" y="3187139"/>
        <a:ext cx="2060143" cy="1206068"/>
      </dsp:txXfrm>
    </dsp:sp>
    <dsp:sp modelId="{CCCC366E-D8C9-487C-8B99-748D87E83690}">
      <dsp:nvSpPr>
        <dsp:cNvPr id="0" name=""/>
        <dsp:cNvSpPr/>
      </dsp:nvSpPr>
      <dsp:spPr>
        <a:xfrm rot="10815198">
          <a:off x="5346896" y="3518844"/>
          <a:ext cx="456450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483830" y="3625052"/>
        <a:ext cx="319515" cy="317716"/>
      </dsp:txXfrm>
    </dsp:sp>
    <dsp:sp modelId="{909B73BC-DA14-408C-BAD8-829C9F4AD376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Buriganga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River</a:t>
          </a:r>
        </a:p>
      </dsp:txBody>
      <dsp:txXfrm>
        <a:off x="3033928" y="3173892"/>
        <a:ext cx="2060143" cy="1206068"/>
      </dsp:txXfrm>
    </dsp:sp>
    <dsp:sp modelId="{6FCB0827-E18F-4E5F-AF54-8D62CD98C2CD}">
      <dsp:nvSpPr>
        <dsp:cNvPr id="0" name=""/>
        <dsp:cNvSpPr/>
      </dsp:nvSpPr>
      <dsp:spPr>
        <a:xfrm rot="10800000">
          <a:off x="2355850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491648" y="3618068"/>
        <a:ext cx="316861" cy="317716"/>
      </dsp:txXfrm>
    </dsp:sp>
    <dsp:sp modelId="{F66385A6-BB33-4895-A973-12A187EA7D1F}">
      <dsp:nvSpPr>
        <dsp:cNvPr id="0" name=""/>
        <dsp:cNvSpPr/>
      </dsp:nvSpPr>
      <dsp:spPr>
        <a:xfrm>
          <a:off x="7143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Rain</a:t>
          </a:r>
        </a:p>
      </dsp:txBody>
      <dsp:txXfrm>
        <a:off x="44665" y="3173892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86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74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16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51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65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87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52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15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09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37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26A7-1A07-4DAD-BDE7-C50DDC793C87}" type="datetimeFigureOut">
              <a:rPr lang="en-US" smtClean="0"/>
              <a:pPr/>
              <a:t>24-Dec-20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51638-7307-419E-A986-C341FEAAA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67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n-US" sz="3600" b="1" dirty="0" smtClean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 rot="18606191">
            <a:off x="398988" y="1476436"/>
            <a:ext cx="4088011" cy="1486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Wellcome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526653">
            <a:off x="7179852" y="1591849"/>
            <a:ext cx="4757899" cy="1221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To   All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0" y="0"/>
            <a:ext cx="627017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03"/>
          <a:stretch/>
        </p:blipFill>
        <p:spPr>
          <a:xfrm>
            <a:off x="6348549" y="0"/>
            <a:ext cx="58434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66892 0.0055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37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6666 0.0055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72278" y="-19878"/>
            <a:ext cx="11900452" cy="687787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Maliha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Bangladeshi. She comes from Dhaka. Dhaka is the capital of Bangladesh.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Maliha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lives near the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Buriganga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River. The river is very big. In June, July and August, there is a lot of rain in Bangladesh.</a:t>
            </a:r>
          </a:p>
        </p:txBody>
      </p:sp>
    </p:spTree>
    <p:extLst>
      <p:ext uri="{BB962C8B-B14F-4D97-AF65-F5344CB8AC3E}">
        <p14:creationId xmlns:p14="http://schemas.microsoft.com/office/powerpoint/2010/main" xmlns="" val="3885582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99023 -0.0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1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0447"/>
            <a:ext cx="11351623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ব্যক্তির নাম এর ক্ষেত্রে প্রথম বর্ণ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Capital letter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071" y="2272553"/>
            <a:ext cx="197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Maliha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263587"/>
            <a:ext cx="899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is a good girl.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860" y="389964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Monir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6012" y="3863788"/>
            <a:ext cx="1286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and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8154" y="3890682"/>
            <a:ext cx="456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are best friend.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5211" y="3886200"/>
            <a:ext cx="186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Rahim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85582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10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826" y="993913"/>
            <a:ext cx="86934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have two punctuation mark in this lesson</a:t>
            </a:r>
            <a:r>
              <a:rPr lang="en-US" sz="4000" dirty="0">
                <a:solidFill>
                  <a:srgbClr val="0070C0"/>
                </a:solidFill>
              </a:rPr>
              <a:t>-</a:t>
            </a:r>
          </a:p>
          <a:p>
            <a:r>
              <a:rPr lang="en-US" sz="9600" dirty="0"/>
              <a:t>1- </a:t>
            </a:r>
            <a:r>
              <a:rPr lang="en-US" sz="9600" dirty="0" err="1"/>
              <a:t>Fullstop</a:t>
            </a:r>
            <a:r>
              <a:rPr lang="en-US" sz="9600" dirty="0"/>
              <a:t>  ( . )</a:t>
            </a:r>
          </a:p>
          <a:p>
            <a:r>
              <a:rPr lang="en-US" sz="9600" dirty="0"/>
              <a:t>2- Comma  ( , )</a:t>
            </a:r>
          </a:p>
        </p:txBody>
      </p:sp>
    </p:spTree>
    <p:extLst>
      <p:ext uri="{BB962C8B-B14F-4D97-AF65-F5344CB8AC3E}">
        <p14:creationId xmlns:p14="http://schemas.microsoft.com/office/powerpoint/2010/main" xmlns="" val="650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00104 -0.78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4204244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4907754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1446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B9E257-DEF7-4377-A1C9-6F83F41E0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5BB9E257-DEF7-4377-A1C9-6F83F41E0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BB9E257-DEF7-4377-A1C9-6F83F41E0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5BB9E257-DEF7-4377-A1C9-6F83F41E0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5BB9E257-DEF7-4377-A1C9-6F83F41E0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D759E-6CA8-4268-834A-C33B21D0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E7D759E-6CA8-4268-834A-C33B21D0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E7D759E-6CA8-4268-834A-C33B21D0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0E7D759E-6CA8-4268-834A-C33B21D0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0E7D759E-6CA8-4268-834A-C33B21D0E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DDD83-E07C-497C-8C56-BB2836B6F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4D2DDD83-E07C-497C-8C56-BB2836B6F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D2DDD83-E07C-497C-8C56-BB2836B6F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D2DDD83-E07C-497C-8C56-BB2836B6F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4D2DDD83-E07C-497C-8C56-BB2836B6F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5F494C-EB0C-4348-B2EF-579935A45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2E5F494C-EB0C-4348-B2EF-579935A45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2E5F494C-EB0C-4348-B2EF-579935A45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2E5F494C-EB0C-4348-B2EF-579935A45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2E5F494C-EB0C-4348-B2EF-579935A45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A299C3-3893-44BC-8FF2-83706927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6BA299C3-3893-44BC-8FF2-83706927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6BA299C3-3893-44BC-8FF2-83706927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6BA299C3-3893-44BC-8FF2-83706927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6BA299C3-3893-44BC-8FF2-837069275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00EE42-D886-4279-A036-CE58BFFE0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3E00EE42-D886-4279-A036-CE58BFFE0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3E00EE42-D886-4279-A036-CE58BFFE0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3E00EE42-D886-4279-A036-CE58BFFE0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3E00EE42-D886-4279-A036-CE58BFFE0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C08A1A-EF1C-4990-9EB5-A21F90579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3AC08A1A-EF1C-4990-9EB5-A21F90579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3AC08A1A-EF1C-4990-9EB5-A21F90579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3AC08A1A-EF1C-4990-9EB5-A21F90579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3AC08A1A-EF1C-4990-9EB5-A21F90579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CC366E-D8C9-487C-8B99-748D87E83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CCCC366E-D8C9-487C-8B99-748D87E83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CCCC366E-D8C9-487C-8B99-748D87E83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CCCC366E-D8C9-487C-8B99-748D87E83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CCCC366E-D8C9-487C-8B99-748D87E83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9B73BC-DA14-408C-BAD8-829C9F4AD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909B73BC-DA14-408C-BAD8-829C9F4AD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909B73BC-DA14-408C-BAD8-829C9F4AD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909B73BC-DA14-408C-BAD8-829C9F4AD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909B73BC-DA14-408C-BAD8-829C9F4AD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CB0827-E18F-4E5F-AF54-8D62CD98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6FCB0827-E18F-4E5F-AF54-8D62CD98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6FCB0827-E18F-4E5F-AF54-8D62CD98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6FCB0827-E18F-4E5F-AF54-8D62CD98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6FCB0827-E18F-4E5F-AF54-8D62CD98C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6385A6-BB33-4895-A973-12A187EA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F66385A6-BB33-4895-A973-12A187EA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F66385A6-BB33-4895-A973-12A187EA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F66385A6-BB33-4895-A973-12A187EA7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graphicEl>
                                              <a:dgm id="{F66385A6-BB33-4895-A973-12A187EA7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1"/>
          <p:cNvSpPr/>
          <p:nvPr/>
        </p:nvSpPr>
        <p:spPr>
          <a:xfrm>
            <a:off x="1762539" y="132522"/>
            <a:ext cx="8772939" cy="2146852"/>
          </a:xfrm>
          <a:prstGeom prst="star6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3" name="Thought Bubble: Cloud 2"/>
          <p:cNvSpPr/>
          <p:nvPr/>
        </p:nvSpPr>
        <p:spPr>
          <a:xfrm>
            <a:off x="1245705" y="1961321"/>
            <a:ext cx="9607826" cy="39624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the lesson with correct punctuation with your partner</a:t>
            </a:r>
          </a:p>
        </p:txBody>
      </p:sp>
    </p:spTree>
    <p:extLst>
      <p:ext uri="{BB962C8B-B14F-4D97-AF65-F5344CB8AC3E}">
        <p14:creationId xmlns:p14="http://schemas.microsoft.com/office/powerpoint/2010/main" xmlns="" val="131227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28869" y="265042"/>
            <a:ext cx="10813775" cy="12324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Whole class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869" y="1497496"/>
            <a:ext cx="7202559" cy="5466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Maliha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the capital of Bangladesh?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Which river is very big?                    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8004313" y="1391478"/>
            <a:ext cx="4055165" cy="5466522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 Bangladeshi</a:t>
            </a:r>
          </a:p>
          <a:p>
            <a:pPr algn="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 Dhaka</a:t>
            </a:r>
          </a:p>
          <a:p>
            <a:pPr algn="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Buriganga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4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83" y="437322"/>
            <a:ext cx="8044069" cy="5201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 simple sentence with the below word:</a:t>
            </a:r>
          </a:p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Live-</a:t>
            </a:r>
          </a:p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Big-</a:t>
            </a:r>
          </a:p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Rain-</a:t>
            </a:r>
          </a:p>
        </p:txBody>
      </p:sp>
    </p:spTree>
    <p:extLst>
      <p:ext uri="{BB962C8B-B14F-4D97-AF65-F5344CB8AC3E}">
        <p14:creationId xmlns:p14="http://schemas.microsoft.com/office/powerpoint/2010/main" xmlns="" val="29258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736034" y="172278"/>
            <a:ext cx="8945218" cy="6400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the lesson properly</a:t>
            </a:r>
          </a:p>
        </p:txBody>
      </p:sp>
    </p:spTree>
    <p:extLst>
      <p:ext uri="{BB962C8B-B14F-4D97-AF65-F5344CB8AC3E}">
        <p14:creationId xmlns:p14="http://schemas.microsoft.com/office/powerpoint/2010/main" xmlns="" val="12150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16765" y="251791"/>
            <a:ext cx="8468139" cy="608937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xmlns="" val="39164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68889" y="-112758"/>
            <a:ext cx="8051980" cy="7119004"/>
            <a:chOff x="4868889" y="-112758"/>
            <a:chExt cx="8051980" cy="7119004"/>
          </a:xfrm>
        </p:grpSpPr>
        <p:sp>
          <p:nvSpPr>
            <p:cNvPr id="2" name="TextBox 1"/>
            <p:cNvSpPr txBox="1"/>
            <p:nvPr/>
          </p:nvSpPr>
          <p:spPr>
            <a:xfrm>
              <a:off x="5194852" y="-112758"/>
              <a:ext cx="7726017" cy="223310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Good bye</a:t>
              </a:r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4868889" y="2434246"/>
              <a:ext cx="6864626" cy="4572000"/>
            </a:xfrm>
            <a:prstGeom prst="flowChartAlternateProcess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40659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73854 3.703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:\DAULAT\Folder-0030\19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199" y="901340"/>
            <a:ext cx="2664824" cy="245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5865224" y="685800"/>
            <a:ext cx="5107577" cy="28194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solidFill>
                <a:srgbClr val="FFFF00"/>
              </a:solidFill>
            </a:endParaRPr>
          </a:p>
          <a:p>
            <a:pPr algn="just"/>
            <a:r>
              <a:rPr lang="en-US" sz="4800" b="1" dirty="0" smtClean="0">
                <a:solidFill>
                  <a:srgbClr val="FFFF00"/>
                </a:solidFill>
              </a:rPr>
              <a:t>Teacher Identity</a:t>
            </a:r>
          </a:p>
          <a:p>
            <a:pPr algn="just"/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914401" y="3657601"/>
            <a:ext cx="7614193" cy="2481943"/>
          </a:xfrm>
          <a:prstGeom prst="beve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297" y="4038600"/>
            <a:ext cx="6708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Md.Daulat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Hossa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Asist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teacher</a:t>
            </a:r>
            <a:endParaRPr lang="bn-BD" sz="2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Dakkhin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Chandla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Govt.praimary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School.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B-</a:t>
            </a:r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para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Cumilla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2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5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6754" y="220616"/>
            <a:ext cx="11874137" cy="6503740"/>
            <a:chOff x="156754" y="220616"/>
            <a:chExt cx="11874137" cy="6503740"/>
          </a:xfrm>
        </p:grpSpPr>
        <p:sp>
          <p:nvSpPr>
            <p:cNvPr id="2" name="Rectangle 1"/>
            <p:cNvSpPr/>
            <p:nvPr/>
          </p:nvSpPr>
          <p:spPr>
            <a:xfrm>
              <a:off x="156754" y="220616"/>
              <a:ext cx="11874137" cy="65037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Subject: English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Class: Three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Unit: </a:t>
              </a:r>
              <a:r>
                <a:rPr lang="en-US" sz="4000" dirty="0">
                  <a:solidFill>
                    <a:srgbClr val="002060"/>
                  </a:solidFill>
                  <a:cs typeface="NikoshBAN" panose="02000000000000000000" pitchFamily="2" charset="0"/>
                </a:rPr>
                <a:t>32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solidFill>
                    <a:srgbClr val="002060"/>
                  </a:solidFill>
                  <a:cs typeface="NikoshBAN" panose="02000000000000000000" pitchFamily="2" charset="0"/>
                </a:rPr>
                <a:t>(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Punctuation and capital letters)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Lesson: </a:t>
              </a:r>
              <a:r>
                <a:rPr lang="en-US" sz="4000" dirty="0">
                  <a:solidFill>
                    <a:srgbClr val="002060"/>
                  </a:solidFill>
                  <a:cs typeface="NikoshBAN" panose="02000000000000000000" pitchFamily="2" charset="0"/>
                </a:rPr>
                <a:t>1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A (Read and say)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Page: </a:t>
              </a:r>
              <a:r>
                <a:rPr lang="en-US" sz="4000" dirty="0">
                  <a:solidFill>
                    <a:srgbClr val="002060"/>
                  </a:solidFill>
                  <a:cs typeface="NikoshBAN" panose="02000000000000000000" pitchFamily="2" charset="0"/>
                </a:rPr>
                <a:t>64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Time: </a:t>
              </a:r>
              <a:r>
                <a:rPr lang="en-US" sz="4000" dirty="0">
                  <a:solidFill>
                    <a:srgbClr val="002060"/>
                  </a:solidFill>
                  <a:cs typeface="NikoshBAN" panose="02000000000000000000" pitchFamily="2" charset="0"/>
                </a:rPr>
                <a:t>32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munite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: Top Corners Rounded 2"/>
            <p:cNvSpPr/>
            <p:nvPr/>
          </p:nvSpPr>
          <p:spPr>
            <a:xfrm>
              <a:off x="1730326" y="506437"/>
              <a:ext cx="8792308" cy="942536"/>
            </a:xfrm>
            <a:prstGeom prst="round2SameRect">
              <a:avLst/>
            </a:prstGeom>
            <a:solidFill>
              <a:srgbClr val="30C0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Introduction of lesson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9954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1257" y="209006"/>
            <a:ext cx="11756572" cy="6466114"/>
            <a:chOff x="261257" y="742122"/>
            <a:chExt cx="11307891" cy="5314121"/>
          </a:xfrm>
        </p:grpSpPr>
        <p:sp>
          <p:nvSpPr>
            <p:cNvPr id="2" name="Flowchart: Multidocument 1"/>
            <p:cNvSpPr/>
            <p:nvPr/>
          </p:nvSpPr>
          <p:spPr>
            <a:xfrm>
              <a:off x="261257" y="742122"/>
              <a:ext cx="11307891" cy="5314121"/>
            </a:xfrm>
            <a:prstGeom prst="flowChartMultidocument">
              <a:avLst/>
            </a:prstGeom>
            <a:solidFill>
              <a:srgbClr val="7225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54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 outcome</a:t>
              </a:r>
            </a:p>
            <a:p>
              <a:pPr algn="just"/>
              <a:r>
                <a:rPr lang="en-US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Reading:</a:t>
              </a:r>
            </a:p>
            <a:p>
              <a:pPr algn="just"/>
              <a:r>
                <a:rPr lang="en-US" sz="3200" spc="-15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7.1.1- Student will be able to recognize punctuation marks and read accordingly.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7580242" y="980661"/>
              <a:ext cx="3869635" cy="2040835"/>
            </a:xfrm>
            <a:prstGeom prst="clou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093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/>
          <p:cNvSpPr/>
          <p:nvPr/>
        </p:nvSpPr>
        <p:spPr>
          <a:xfrm>
            <a:off x="235132" y="235131"/>
            <a:ext cx="11743508" cy="5760719"/>
          </a:xfrm>
          <a:prstGeom prst="wedge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afternoon students</a:t>
            </a:r>
          </a:p>
          <a:p>
            <a:pPr algn="ctr"/>
            <a:r>
              <a:rPr lang="en-US" sz="6600" b="1" dirty="0">
                <a:solidFill>
                  <a:srgbClr val="602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</a:t>
            </a:r>
          </a:p>
        </p:txBody>
      </p:sp>
    </p:spTree>
    <p:extLst>
      <p:ext uri="{BB962C8B-B14F-4D97-AF65-F5344CB8AC3E}">
        <p14:creationId xmlns:p14="http://schemas.microsoft.com/office/powerpoint/2010/main" xmlns="" val="41546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62EEA2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8748" y="3737113"/>
            <a:ext cx="3379304" cy="174597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Oval 1"/>
          <p:cNvSpPr/>
          <p:nvPr/>
        </p:nvSpPr>
        <p:spPr>
          <a:xfrm>
            <a:off x="881269" y="437322"/>
            <a:ext cx="10734261" cy="2279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</a:rPr>
              <a:t>Lets sing the song </a:t>
            </a:r>
          </a:p>
        </p:txBody>
      </p:sp>
    </p:spTree>
    <p:extLst>
      <p:ext uri="{BB962C8B-B14F-4D97-AF65-F5344CB8AC3E}">
        <p14:creationId xmlns:p14="http://schemas.microsoft.com/office/powerpoint/2010/main" xmlns="" val="934353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0677" y="92766"/>
            <a:ext cx="6798365" cy="33660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9660" y="3670853"/>
            <a:ext cx="4300332" cy="33660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Oval 6"/>
          <p:cNvSpPr/>
          <p:nvPr/>
        </p:nvSpPr>
        <p:spPr>
          <a:xfrm>
            <a:off x="6745355" y="185531"/>
            <a:ext cx="2663687" cy="993913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Maliha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676" y="3717236"/>
            <a:ext cx="3405809" cy="689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Bangladesh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6748" y="3624470"/>
            <a:ext cx="4300332" cy="33660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107018" y="3670853"/>
            <a:ext cx="3299791" cy="11264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Capital</a:t>
            </a:r>
          </a:p>
        </p:txBody>
      </p:sp>
      <p:sp>
        <p:nvSpPr>
          <p:cNvPr id="4" name="Oval 3"/>
          <p:cNvSpPr/>
          <p:nvPr/>
        </p:nvSpPr>
        <p:spPr>
          <a:xfrm>
            <a:off x="2610677" y="4962940"/>
            <a:ext cx="1099930" cy="6891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2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1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6480315" y="569844"/>
            <a:ext cx="5486400" cy="550627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457202" y="569844"/>
            <a:ext cx="5486400" cy="550627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907776" y="715618"/>
            <a:ext cx="4585252" cy="1285461"/>
          </a:xfrm>
          <a:prstGeom prst="flowChartTerminator">
            <a:avLst/>
          </a:prstGeom>
          <a:solidFill>
            <a:srgbClr val="602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Buriganga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River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930889" y="715618"/>
            <a:ext cx="4585252" cy="1285461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C00000"/>
                </a:solidFill>
              </a:rPr>
              <a:t>Rain</a:t>
            </a:r>
          </a:p>
        </p:txBody>
      </p:sp>
    </p:spTree>
    <p:extLst>
      <p:ext uri="{BB962C8B-B14F-4D97-AF65-F5344CB8AC3E}">
        <p14:creationId xmlns:p14="http://schemas.microsoft.com/office/powerpoint/2010/main" xmlns="" val="5219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/>
          <p:cNvSpPr/>
          <p:nvPr/>
        </p:nvSpPr>
        <p:spPr>
          <a:xfrm>
            <a:off x="410817" y="556591"/>
            <a:ext cx="11582399" cy="5115339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everybody open your book at page </a:t>
            </a:r>
            <a:r>
              <a:rPr lang="en-US" sz="4800" dirty="0">
                <a:solidFill>
                  <a:srgbClr val="7030A0"/>
                </a:solidFill>
                <a:cs typeface="NikoshBAN" panose="02000000000000000000" pitchFamily="2" charset="0"/>
              </a:rPr>
              <a:t>64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read with me loudly.</a:t>
            </a:r>
          </a:p>
        </p:txBody>
      </p:sp>
    </p:spTree>
    <p:extLst>
      <p:ext uri="{BB962C8B-B14F-4D97-AF65-F5344CB8AC3E}">
        <p14:creationId xmlns:p14="http://schemas.microsoft.com/office/powerpoint/2010/main" xmlns="" val="9909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</a:spPr>
      <a:bodyPr rtlCol="0" anchor="ctr"/>
      <a:lstStyle>
        <a:defPPr algn="ctr">
          <a:defRPr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260</Words>
  <Application>Microsoft Office PowerPoint</Application>
  <PresentationFormat>Custom</PresentationFormat>
  <Paragraphs>62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48</cp:revision>
  <dcterms:created xsi:type="dcterms:W3CDTF">2018-04-14T06:47:49Z</dcterms:created>
  <dcterms:modified xsi:type="dcterms:W3CDTF">2020-12-25T03:47:24Z</dcterms:modified>
</cp:coreProperties>
</file>