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75" r:id="rId12"/>
    <p:sldId id="266" r:id="rId13"/>
    <p:sldId id="276" r:id="rId14"/>
    <p:sldId id="265" r:id="rId15"/>
    <p:sldId id="267" r:id="rId16"/>
    <p:sldId id="27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109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24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9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850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95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89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42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34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4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93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94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94EA-B775-4376-9BFA-7E0F58DCE3DC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A66F-C66F-496E-9F6F-A38C98FFA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12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7268" y="464233"/>
            <a:ext cx="662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ose_PNG669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822" y="1565067"/>
            <a:ext cx="9678572" cy="49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2963247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8727" y="1276781"/>
            <a:ext cx="6012871" cy="37485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730034" y="224043"/>
            <a:ext cx="4751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এর বিক্রিয়া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68036" y="5597235"/>
            <a:ext cx="108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 + পানি			গ্লুকোজ + অক্সিজেন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44291" y="5920401"/>
            <a:ext cx="2286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6514" y="5212515"/>
            <a:ext cx="1561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8980" y="6107561"/>
            <a:ext cx="263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ক্লোরোফিল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874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474" y="1371601"/>
            <a:ext cx="5444836" cy="401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6437" y="1371600"/>
            <a:ext cx="4904508" cy="401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7090" y="5735782"/>
            <a:ext cx="1213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অন্যতম উপাদান অক্সিজেন আমরা সালোকসংশ্লেষণ এর মাধ্যমে পাই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4183" y="297358"/>
            <a:ext cx="3908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দাও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66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2436" y="586047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আদান-প্রদান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2617" y="277091"/>
            <a:ext cx="469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9cq4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1" y="1470186"/>
            <a:ext cx="3826412" cy="3939429"/>
          </a:xfrm>
          <a:prstGeom prst="rect">
            <a:avLst/>
          </a:prstGeom>
        </p:spPr>
      </p:pic>
      <p:pic>
        <p:nvPicPr>
          <p:cNvPr id="8" name="Picture 7" descr="157298617780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172" y="1512277"/>
            <a:ext cx="4790049" cy="35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142" y="1155122"/>
            <a:ext cx="4945641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1136072"/>
            <a:ext cx="5337464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154557" y="265607"/>
            <a:ext cx="4123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142" y="5320145"/>
            <a:ext cx="1091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এবং উদ্ভিদ ও প্রাণীর গ্যাসীয় বিনিময় প্রক্রিয়া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18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1379" y="1094508"/>
            <a:ext cx="9725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   </a:t>
            </a:r>
            <a:endParaRPr lang="en-US" sz="40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380" y="4170218"/>
            <a:ext cx="10792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এমন একটি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পরিবর্তন যা আমাদের বেঁচে থাকার জন্য অপরিহার্য –কথাটি বুঝিয়ে লিখ।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733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110" y="221672"/>
            <a:ext cx="7994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873" y="1676400"/>
            <a:ext cx="951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রাসায়নিক পরিবর্তন?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গলন  (খ) বাষ্পীভবন  (গ) সালোকসংশ্লেষণ (ঘ) প্রস্বেদন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26181" y="2078182"/>
            <a:ext cx="574965" cy="9216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10545" y="2438400"/>
            <a:ext cx="415636" cy="56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66397" y="3761838"/>
            <a:ext cx="6409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 বল।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781" y="4622125"/>
            <a:ext cx="10141528" cy="15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62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7" y="156754"/>
            <a:ext cx="4271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000" y="3384345"/>
            <a:ext cx="7675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প্রক্রিয়ার গুরুত্ব ব্যাখ্যা কর।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4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4328" y="415637"/>
            <a:ext cx="7703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5400" b="1" u="sng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-19565_valentine-rose-png-collection-rose-flower-png-fi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16" y="1646568"/>
            <a:ext cx="5176910" cy="45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0284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105" y="703385"/>
            <a:ext cx="3207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2695" y="2096086"/>
            <a:ext cx="8060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জয়নাল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আবেদীন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ভূঁইয়া</a:t>
            </a:r>
            <a:endParaRPr lang="en-US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বগাচতর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ইউ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মাদ্‌রাসা</a:t>
            </a:r>
            <a:endParaRPr lang="en-US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সীতাকুণ্ড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5285" y="390296"/>
            <a:ext cx="915377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এবং উত্তর দেওয়ার চেষ্টা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27" y="1839191"/>
            <a:ext cx="497378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1839191"/>
            <a:ext cx="480183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102533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5083" y="5635842"/>
            <a:ext cx="429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4082" y="272019"/>
            <a:ext cx="403347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alok0-inner-19121709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439" y="1791727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569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9737" y="2055892"/>
            <a:ext cx="29913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সপ্তম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bn-IN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74" y="1111347"/>
            <a:ext cx="4273168" cy="4614203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69280" y="787790"/>
            <a:ext cx="4684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653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3309" y="736708"/>
            <a:ext cx="63315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</a:p>
          <a:p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812472"/>
            <a:ext cx="10861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এর সংজ্ঞা বলতে </a:t>
            </a:r>
            <a:r>
              <a:rPr lang="bn-IN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এর বিক্রিয়া ব্যাখ্যা করতে </a:t>
            </a:r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রাসায়নিক পরিবর্তন তা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3031714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5958" y="234223"/>
            <a:ext cx="2953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873" y="5541818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আলোর সাহায্যে বাতাসে থাকা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পানির সাথে বিক্রিয়া করে গ্লুকোজ ও অক্সিজেন তৈরি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alok0-inner-19121709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158" y="1744393"/>
            <a:ext cx="5152016" cy="2899849"/>
          </a:xfrm>
          <a:prstGeom prst="rect">
            <a:avLst/>
          </a:prstGeom>
        </p:spPr>
      </p:pic>
      <p:pic>
        <p:nvPicPr>
          <p:cNvPr id="8" name="Picture 7" descr="220px-সালোকসংশ্লেষণ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92" y="1730765"/>
            <a:ext cx="3559126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557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8980" y="346364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7237" y="5812743"/>
            <a:ext cx="8215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কাকে বলে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92d4d1f84294_1120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22" y="1069145"/>
            <a:ext cx="3309623" cy="47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17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5805054"/>
            <a:ext cx="1094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সূর্যের আলোর সাহায্যে নিজেদের খাবার তৈরি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6692" y="5010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220px-সালোকসংশ্লেষণ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0" y="844062"/>
            <a:ext cx="2771042" cy="41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187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210</Words>
  <Application>Microsoft Office PowerPoint</Application>
  <PresentationFormat>Custom</PresentationFormat>
  <Paragraphs>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Iqra</cp:lastModifiedBy>
  <cp:revision>77</cp:revision>
  <dcterms:created xsi:type="dcterms:W3CDTF">2019-09-16T15:05:46Z</dcterms:created>
  <dcterms:modified xsi:type="dcterms:W3CDTF">2020-12-25T09:29:50Z</dcterms:modified>
</cp:coreProperties>
</file>