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2" r:id="rId3"/>
    <p:sldId id="271" r:id="rId4"/>
    <p:sldId id="273" r:id="rId5"/>
    <p:sldId id="275" r:id="rId6"/>
    <p:sldId id="263" r:id="rId7"/>
    <p:sldId id="266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A9B17-EAAE-4DA5-9494-5A6C5DACB38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DA4331-7954-4A6F-B5F0-58AF354AFB9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bn-IN" sz="3200" b="1" dirty="0" smtClean="0">
              <a:latin typeface="Times New Roman" pitchFamily="18" charset="0"/>
              <a:cs typeface="NikoshBAN" pitchFamily="2" charset="0"/>
            </a:rPr>
            <a:t>৫ম শ্রেণি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68627EDF-A6B8-466D-97E9-68531A9E9072}" type="parTrans" cxnId="{475B1AF5-2F9F-4F64-8455-5AABBB8A79F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35180718-352A-4F2C-9189-C8814F69B2EE}" type="sibTrans" cxnId="{475B1AF5-2F9F-4F64-8455-5AABBB8A79F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D32AD3B8-1405-464F-9F39-43F6CB9D347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গণিত অধ্যায়-৩</a:t>
          </a:r>
          <a:endParaRPr lang="en-US" sz="24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F2DE00AF-D376-4DA5-A1D9-16E85A163B75}" type="parTrans" cxnId="{5C4CBB0F-AAF1-4ABE-A103-97226325AC3E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98B706F8-3DA9-463A-AE64-7A6BD065B106}" type="sibTrans" cxnId="{5C4CBB0F-AAF1-4ABE-A103-97226325AC3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FF77A0F2-0918-4CE4-A574-4AFFA861462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ইংরেজি</a:t>
          </a:r>
          <a:r>
            <a:rPr lang="bn-IN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Unit-9 </a:t>
          </a:r>
          <a:r>
            <a:rPr lang="bn-IN" sz="1600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rPr>
            <a:t>  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3747C0-0E13-49CD-B8ED-14C32844BEC2}" type="parTrans" cxnId="{9250FED8-8262-49FF-AE24-56E6AF978CA1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BF856C7C-90AB-4FE2-B72E-770091A6E308}" type="sibTrans" cxnId="{9250FED8-8262-49FF-AE24-56E6AF978CA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1D9CABFF-C3ED-4219-81E2-8DF273AE1EA5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বাংলা </a:t>
          </a:r>
          <a:r>
            <a:rPr lang="bn-IN" sz="1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–শখের মৃৎ শিল্প</a:t>
          </a:r>
          <a:endParaRPr lang="en-US" sz="1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ED32B1FC-779C-4067-8F56-23B0223866FE}" type="parTrans" cxnId="{8ABB0713-86AA-4190-9BA9-51B3E944FE8D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1BB22EFA-51AC-4598-BD5A-0784DCEA2F97}" type="sibTrans" cxnId="{8ABB0713-86AA-4190-9BA9-51B3E944FE8D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69CFE682-0955-49F5-ABBB-7450771257BB}">
      <dgm:prSet custT="1"/>
      <dgm:spPr>
        <a:solidFill>
          <a:schemeClr val="accent1"/>
        </a:solidFill>
      </dgm:spPr>
      <dgm:t>
        <a:bodyPr/>
        <a:lstStyle/>
        <a:p>
          <a:r>
            <a: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ইংরেজি Unit-10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8FA0B7-3440-4259-8902-48A38A76B1F9}" type="parTrans" cxnId="{56445CDC-8B09-48A4-A9BC-702620658644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5AD1EF49-AC55-4DC1-9D99-B118246A3EDB}" type="sibTrans" cxnId="{56445CDC-8B09-48A4-A9BC-70262065864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102F036C-0630-450C-B9C4-2CFF3C6F5727}">
      <dgm:prSet custT="1"/>
      <dgm:spPr/>
      <dgm:t>
        <a:bodyPr/>
        <a:lstStyle/>
        <a:p>
          <a:r>
            <a:rPr lang="bn-IN" sz="16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</a:rPr>
            <a:t> </a:t>
          </a:r>
          <a:r>
            <a:rPr lang="bn-IN" sz="20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</a:rPr>
            <a:t>ইংরেজি 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Unit-3</a:t>
          </a:r>
          <a:endParaRPr lang="en-US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20D72D-F9EF-4BBD-A183-2FEAE024A7EF}" type="parTrans" cxnId="{92DFA886-B25D-4B3F-94AD-F9146E60F14A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450E5055-D7E7-48B3-88F9-76AE96DD9FC9}" type="sibTrans" cxnId="{92DFA886-B25D-4B3F-94AD-F9146E60F14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377810AF-BB2D-4F8E-90D7-D758E3031938}">
      <dgm:prSet custT="1"/>
      <dgm:spPr>
        <a:solidFill>
          <a:srgbClr val="00B050"/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ধর্ম অ</a:t>
          </a:r>
          <a:r>
            <a:rPr lang="bn-IN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ধ্যায়</a:t>
          </a:r>
          <a:r>
            <a: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-৩</a:t>
          </a:r>
          <a:endParaRPr lang="en-US" sz="24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35CD8EDA-F19E-4882-A90A-A1A5693C1634}" type="parTrans" cxnId="{D8F21CF6-4126-4981-A026-1D2285926638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CA7DCBAA-8EA6-430E-8AD0-6D0F2E894DEC}" type="sibTrans" cxnId="{D8F21CF6-4126-4981-A026-1D2285926638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10F32F62-280A-4C20-8C91-D193EF38F217}">
      <dgm:prSet custT="1"/>
      <dgm:spPr>
        <a:solidFill>
          <a:srgbClr val="00B0F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 ও</a:t>
          </a:r>
          <a:r>
            <a: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বি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অধ্যায়-১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919D2AB-EA0D-4504-B72F-9C3CFE090EBE}" type="parTrans" cxnId="{B1EB7115-4AB5-49D9-8DA1-6D5F5DB64BAE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FBAE3BF3-0206-4BC6-8ABA-FDE652E044A2}" type="sibTrans" cxnId="{B1EB7115-4AB5-49D9-8DA1-6D5F5DB64BA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A83D7747-6867-46F7-A6B9-7FD3A2BA6E93}">
      <dgm:prSet custT="1"/>
      <dgm:spPr>
        <a:solidFill>
          <a:srgbClr val="C00000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বি</a:t>
          </a:r>
          <a:r>
            <a:rPr lang="bn-IN" sz="2400" dirty="0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অধ্যায়-১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0DFE275-3A7E-4D5D-B158-2AA2CF6E9109}" type="parTrans" cxnId="{1780356E-4010-476F-A3CD-D8312984228E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57C97261-85F9-4321-BB6D-3F5E4409CF6D}" type="sibTrans" cxnId="{1780356E-4010-476F-A3CD-D8312984228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357C231-AAAC-4E4D-A6D0-9CCDEF82CF26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অধ্যায়-</a:t>
          </a:r>
          <a:r>
            <a: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৬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26D9193-EBC3-4E64-B974-522CB85FFA17}" type="parTrans" cxnId="{02460169-561A-4A12-BA04-F4960BE90397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E1C2D0DD-F5EF-4223-A67D-7DCFEAF24605}" type="sibTrans" cxnId="{02460169-561A-4A12-BA04-F4960BE90397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D9F99C6-230A-4939-9458-2B92E965BF1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গণিত অধ্যায়-</a:t>
          </a:r>
          <a:r>
            <a:rPr lang="bn-IN" sz="18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</a:rPr>
            <a:t>৫</a:t>
          </a:r>
          <a:endParaRPr lang="en-US" sz="1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6E54B9-7A3B-4B45-B84D-D4B5FAAA7CD0}" type="parTrans" cxnId="{626CB7E5-440A-4B30-8827-C600335EB1DA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5DD0F5C9-0720-441F-822A-E8E06C8094B7}" type="sibTrans" cxnId="{626CB7E5-440A-4B30-8827-C600335EB1D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DA65CA4-BC9F-4B13-833A-6EE9BD641140}">
      <dgm:prSet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গণিত অধ্যায়-৩</a:t>
          </a:r>
          <a:endParaRPr lang="en-US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5A0236-D696-45C3-8B76-9A05D1C0778A}" type="parTrans" cxnId="{B9D8E0BF-FE06-4AC7-BC82-C5A0C64C5E38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DE85B8FB-EC66-47E6-B487-CDA8C35CBF6F}" type="sibTrans" cxnId="{B9D8E0BF-FE06-4AC7-BC82-C5A0C64C5E38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5860EB1-879B-4880-B0B1-335660A591FB}">
      <dgm:prSet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গণিত অধ্যায়-৩</a:t>
          </a:r>
          <a:endParaRPr lang="en-US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8BBF959B-AF67-4F31-90C7-D54DD865E6FA}" type="parTrans" cxnId="{17EA5350-0C9D-4A19-AF5D-7F60DC5B1E8B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7311EC70-349C-4093-B198-A8452BF61AED}" type="sibTrans" cxnId="{17EA5350-0C9D-4A19-AF5D-7F60DC5B1E8B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028645D9-34B6-4557-B093-8CE1835AA4B2}" type="pres">
      <dgm:prSet presAssocID="{218A9B17-EAAE-4DA5-9494-5A6C5DACB3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2E6BA2-2009-4265-9081-49C82CBA49CF}" type="pres">
      <dgm:prSet presAssocID="{C7DA4331-7954-4A6F-B5F0-58AF354AFB9B}" presName="centerShape" presStyleLbl="node0" presStyleIdx="0" presStyleCnt="1" custScaleX="152527" custScaleY="131290" custLinFactNeighborX="210" custLinFactNeighborY="400"/>
      <dgm:spPr/>
      <dgm:t>
        <a:bodyPr/>
        <a:lstStyle/>
        <a:p>
          <a:endParaRPr lang="en-US"/>
        </a:p>
      </dgm:t>
    </dgm:pt>
    <dgm:pt modelId="{6A1842E6-1677-4956-A380-A2667F66E53E}" type="pres">
      <dgm:prSet presAssocID="{F2DE00AF-D376-4DA5-A1D9-16E85A163B75}" presName="parTrans" presStyleLbl="sibTrans2D1" presStyleIdx="0" presStyleCnt="12"/>
      <dgm:spPr/>
      <dgm:t>
        <a:bodyPr/>
        <a:lstStyle/>
        <a:p>
          <a:endParaRPr lang="en-US"/>
        </a:p>
      </dgm:t>
    </dgm:pt>
    <dgm:pt modelId="{0545F456-E585-4392-A640-4ED0D98C01ED}" type="pres">
      <dgm:prSet presAssocID="{F2DE00AF-D376-4DA5-A1D9-16E85A163B75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96AFFCCA-010C-4AEC-BE9A-F09E7D829E08}" type="pres">
      <dgm:prSet presAssocID="{D32AD3B8-1405-464F-9F39-43F6CB9D347F}" presName="node" presStyleLbl="node1" presStyleIdx="0" presStyleCnt="12" custScaleX="146790" custScaleY="140942" custRadScaleRad="115511" custRadScaleInc="-3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5FA16-D3C1-44F0-BE5C-10A3F04CC06A}" type="pres">
      <dgm:prSet presAssocID="{C120D72D-F9EF-4BBD-A183-2FEAE024A7EF}" presName="parTrans" presStyleLbl="sibTrans2D1" presStyleIdx="1" presStyleCnt="12"/>
      <dgm:spPr/>
      <dgm:t>
        <a:bodyPr/>
        <a:lstStyle/>
        <a:p>
          <a:endParaRPr lang="en-US"/>
        </a:p>
      </dgm:t>
    </dgm:pt>
    <dgm:pt modelId="{5FF92243-FD43-407E-916D-F8B8811CA218}" type="pres">
      <dgm:prSet presAssocID="{C120D72D-F9EF-4BBD-A183-2FEAE024A7EF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B2D39F0D-64FC-4B8E-935C-CF144CE1CA84}" type="pres">
      <dgm:prSet presAssocID="{102F036C-0630-450C-B9C4-2CFF3C6F5727}" presName="node" presStyleLbl="node1" presStyleIdx="1" presStyleCnt="12" custAng="2048549" custScaleX="146075" custScaleY="153721" custRadScaleRad="110193" custRadScaleInc="14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3B12B-786B-47F6-9DF7-D7AF462795A5}" type="pres">
      <dgm:prSet presAssocID="{576E54B9-7A3B-4B45-B84D-D4B5FAAA7CD0}" presName="parTrans" presStyleLbl="sibTrans2D1" presStyleIdx="2" presStyleCnt="12"/>
      <dgm:spPr/>
      <dgm:t>
        <a:bodyPr/>
        <a:lstStyle/>
        <a:p>
          <a:endParaRPr lang="en-US"/>
        </a:p>
      </dgm:t>
    </dgm:pt>
    <dgm:pt modelId="{9B35BF9F-0519-4043-B862-078652835B7A}" type="pres">
      <dgm:prSet presAssocID="{576E54B9-7A3B-4B45-B84D-D4B5FAAA7CD0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C2816350-DBAC-4B00-AF11-810D25E3FE70}" type="pres">
      <dgm:prSet presAssocID="{7D9F99C6-230A-4939-9458-2B92E965BF1E}" presName="node" presStyleLbl="node1" presStyleIdx="2" presStyleCnt="12" custAng="3891127" custScaleX="140026" custScaleY="136303" custRadScaleRad="111355" custRadScaleInc="35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8E572-B9C5-4E15-9528-3505044C92F1}" type="pres">
      <dgm:prSet presAssocID="{126D9193-EBC3-4E64-B974-522CB85FFA17}" presName="parTrans" presStyleLbl="sibTrans2D1" presStyleIdx="3" presStyleCnt="12"/>
      <dgm:spPr/>
      <dgm:t>
        <a:bodyPr/>
        <a:lstStyle/>
        <a:p>
          <a:endParaRPr lang="en-US"/>
        </a:p>
      </dgm:t>
    </dgm:pt>
    <dgm:pt modelId="{3B8E1F4B-1CA7-4168-8000-902DD10514A0}" type="pres">
      <dgm:prSet presAssocID="{126D9193-EBC3-4E64-B974-522CB85FFA17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E2E847BD-5764-4487-9D28-52EA014B8D4D}" type="pres">
      <dgm:prSet presAssocID="{8357C231-AAAC-4E4D-A6D0-9CCDEF82CF26}" presName="node" presStyleLbl="node1" presStyleIdx="3" presStyleCnt="12" custAng="653786" custScaleX="160573" custScaleY="131258" custRadScaleRad="118167" custRadScaleInc="23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0BDF8-06E8-4144-9FAE-5A30A6D927AC}" type="pres">
      <dgm:prSet presAssocID="{133747C0-0E13-49CD-B8ED-14C32844BEC2}" presName="parTrans" presStyleLbl="sibTrans2D1" presStyleIdx="4" presStyleCnt="12"/>
      <dgm:spPr/>
      <dgm:t>
        <a:bodyPr/>
        <a:lstStyle/>
        <a:p>
          <a:endParaRPr lang="en-US"/>
        </a:p>
      </dgm:t>
    </dgm:pt>
    <dgm:pt modelId="{C1CF30F9-2F65-4543-ADCB-C7CC5DB73694}" type="pres">
      <dgm:prSet presAssocID="{133747C0-0E13-49CD-B8ED-14C32844BEC2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FCB99266-073F-44CA-A2C2-E15857E73D82}" type="pres">
      <dgm:prSet presAssocID="{FF77A0F2-0918-4CE4-A574-4AFFA8614628}" presName="node" presStyleLbl="node1" presStyleIdx="4" presStyleCnt="12" custAng="1534165" custScaleX="144200" custScaleY="128656" custRadScaleRad="115825" custRadScaleInc="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C357-B5E2-413A-8AB7-AE23278A9FA0}" type="pres">
      <dgm:prSet presAssocID="{615A0236-D696-45C3-8B76-9A05D1C0778A}" presName="parTrans" presStyleLbl="sibTrans2D1" presStyleIdx="5" presStyleCnt="12"/>
      <dgm:spPr/>
      <dgm:t>
        <a:bodyPr/>
        <a:lstStyle/>
        <a:p>
          <a:endParaRPr lang="en-US"/>
        </a:p>
      </dgm:t>
    </dgm:pt>
    <dgm:pt modelId="{0D4A7E66-8EED-4B16-A929-D5D21C7CFA40}" type="pres">
      <dgm:prSet presAssocID="{615A0236-D696-45C3-8B76-9A05D1C0778A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60918D3C-41D1-46BD-953D-36916196B6C4}" type="pres">
      <dgm:prSet presAssocID="{2DA65CA4-BC9F-4B13-833A-6EE9BD641140}" presName="node" presStyleLbl="node1" presStyleIdx="5" presStyleCnt="12" custAng="20304133" custScaleX="144041" custScaleY="143224" custRadScaleRad="103485" custRadScaleInc="-2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F2503-C126-45E4-AD8F-AC712DDA89FA}" type="pres">
      <dgm:prSet presAssocID="{F68FA0B7-3440-4259-8902-48A38A76B1F9}" presName="parTrans" presStyleLbl="sibTrans2D1" presStyleIdx="6" presStyleCnt="12"/>
      <dgm:spPr/>
      <dgm:t>
        <a:bodyPr/>
        <a:lstStyle/>
        <a:p>
          <a:endParaRPr lang="en-US"/>
        </a:p>
      </dgm:t>
    </dgm:pt>
    <dgm:pt modelId="{777998CA-FDC2-4685-B2FB-24BB137EBD5C}" type="pres">
      <dgm:prSet presAssocID="{F68FA0B7-3440-4259-8902-48A38A76B1F9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A3A9305D-EE93-4793-A143-02DC11B0FDC1}" type="pres">
      <dgm:prSet presAssocID="{69CFE682-0955-49F5-ABBB-7450771257BB}" presName="node" presStyleLbl="node1" presStyleIdx="6" presStyleCnt="12" custScaleX="161202" custScaleY="127581" custRadScaleRad="95531" custRadScaleInc="42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F5E28-3C10-4ED9-9DE2-D307893E3062}" type="pres">
      <dgm:prSet presAssocID="{ED32B1FC-779C-4067-8F56-23B0223866FE}" presName="parTrans" presStyleLbl="sibTrans2D1" presStyleIdx="7" presStyleCnt="12"/>
      <dgm:spPr/>
      <dgm:t>
        <a:bodyPr/>
        <a:lstStyle/>
        <a:p>
          <a:endParaRPr lang="en-US"/>
        </a:p>
      </dgm:t>
    </dgm:pt>
    <dgm:pt modelId="{1843BDEB-652B-4C0C-ABBA-62986D44CBCD}" type="pres">
      <dgm:prSet presAssocID="{ED32B1FC-779C-4067-8F56-23B0223866FE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E70D3375-45F6-4501-B46A-896A5BC66D71}" type="pres">
      <dgm:prSet presAssocID="{1D9CABFF-C3ED-4219-81E2-8DF273AE1EA5}" presName="node" presStyleLbl="node1" presStyleIdx="7" presStyleCnt="12" custAng="1700276" custScaleX="139370" custScaleY="145939" custRadScaleRad="112364" custRadScaleInc="57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44D87-A038-47F5-A9AF-88DB5DBA79BA}" type="pres">
      <dgm:prSet presAssocID="{A0DFE275-3A7E-4D5D-B158-2AA2CF6E9109}" presName="parTrans" presStyleLbl="sibTrans2D1" presStyleIdx="8" presStyleCnt="12"/>
      <dgm:spPr/>
      <dgm:t>
        <a:bodyPr/>
        <a:lstStyle/>
        <a:p>
          <a:endParaRPr lang="en-US"/>
        </a:p>
      </dgm:t>
    </dgm:pt>
    <dgm:pt modelId="{2E1C57A2-CC32-40AC-805A-17AEB7941453}" type="pres">
      <dgm:prSet presAssocID="{A0DFE275-3A7E-4D5D-B158-2AA2CF6E9109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CD10956E-045C-48EE-B00A-F61D36FDB37F}" type="pres">
      <dgm:prSet presAssocID="{A83D7747-6867-46F7-A6B9-7FD3A2BA6E93}" presName="node" presStyleLbl="node1" presStyleIdx="8" presStyleCnt="12" custAng="20349394" custScaleX="151841" custScaleY="142952" custRadScaleRad="122850" custRadScaleInc="44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97BA5-1B84-4863-B178-EC9624842F6F}" type="pres">
      <dgm:prSet presAssocID="{8BBF959B-AF67-4F31-90C7-D54DD865E6FA}" presName="parTrans" presStyleLbl="sibTrans2D1" presStyleIdx="9" presStyleCnt="12"/>
      <dgm:spPr/>
      <dgm:t>
        <a:bodyPr/>
        <a:lstStyle/>
        <a:p>
          <a:endParaRPr lang="en-US"/>
        </a:p>
      </dgm:t>
    </dgm:pt>
    <dgm:pt modelId="{AE38D3EC-6E59-4F3E-B1A8-7DF662CE57EC}" type="pres">
      <dgm:prSet presAssocID="{8BBF959B-AF67-4F31-90C7-D54DD865E6FA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77FF9884-F3BA-4FA8-BCF9-709F5AF85580}" type="pres">
      <dgm:prSet presAssocID="{75860EB1-879B-4880-B0B1-335660A591FB}" presName="node" presStyleLbl="node1" presStyleIdx="9" presStyleCnt="12" custAng="17082825" custScaleX="146128" custScaleY="148462" custRadScaleRad="121936" custRadScaleInc="30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9D3E3-0F35-48B4-971B-4C6E216E798B}" type="pres">
      <dgm:prSet presAssocID="{E919D2AB-EA0D-4504-B72F-9C3CFE090EBE}" presName="parTrans" presStyleLbl="sibTrans2D1" presStyleIdx="10" presStyleCnt="12"/>
      <dgm:spPr/>
      <dgm:t>
        <a:bodyPr/>
        <a:lstStyle/>
        <a:p>
          <a:endParaRPr lang="en-US"/>
        </a:p>
      </dgm:t>
    </dgm:pt>
    <dgm:pt modelId="{DCD11B5E-2C6D-413E-920C-07032373A523}" type="pres">
      <dgm:prSet presAssocID="{E919D2AB-EA0D-4504-B72F-9C3CFE090EBE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18B2A16F-B01E-4A62-BE91-C3A10C38EAD6}" type="pres">
      <dgm:prSet presAssocID="{10F32F62-280A-4C20-8C91-D193EF38F217}" presName="node" presStyleLbl="node1" presStyleIdx="10" presStyleCnt="12" custAng="18800332" custScaleX="149403" custScaleY="149293" custRadScaleRad="131340" custRadScaleInc="13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6F8FD-A420-47B3-8E93-2669AECD6400}" type="pres">
      <dgm:prSet presAssocID="{35CD8EDA-F19E-4882-A90A-A1A5693C1634}" presName="parTrans" presStyleLbl="sibTrans2D1" presStyleIdx="11" presStyleCnt="12"/>
      <dgm:spPr/>
      <dgm:t>
        <a:bodyPr/>
        <a:lstStyle/>
        <a:p>
          <a:endParaRPr lang="en-US"/>
        </a:p>
      </dgm:t>
    </dgm:pt>
    <dgm:pt modelId="{8D660B24-7984-4CB8-9127-8F8AA85CD0E1}" type="pres">
      <dgm:prSet presAssocID="{35CD8EDA-F19E-4882-A90A-A1A5693C1634}" presName="connectorText" presStyleLbl="sibTrans2D1" presStyleIdx="11" presStyleCnt="12"/>
      <dgm:spPr/>
      <dgm:t>
        <a:bodyPr/>
        <a:lstStyle/>
        <a:p>
          <a:endParaRPr lang="en-US"/>
        </a:p>
      </dgm:t>
    </dgm:pt>
    <dgm:pt modelId="{149EC161-07CB-476C-8488-9D3851D6BB6F}" type="pres">
      <dgm:prSet presAssocID="{377810AF-BB2D-4F8E-90D7-D758E3031938}" presName="node" presStyleLbl="node1" presStyleIdx="11" presStyleCnt="12" custAng="20251632" custScaleX="134849" custScaleY="145616" custRadScaleRad="114245" custRadScaleInc="-6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9BE44B-4AE9-408B-9F34-B70614CCB77D}" type="presOf" srcId="{F2DE00AF-D376-4DA5-A1D9-16E85A163B75}" destId="{0545F456-E585-4392-A640-4ED0D98C01ED}" srcOrd="1" destOrd="0" presId="urn:microsoft.com/office/officeart/2005/8/layout/radial5"/>
    <dgm:cxn modelId="{5B3770CF-C34B-43B5-91D1-C56EB56F9D62}" type="presOf" srcId="{A0DFE275-3A7E-4D5D-B158-2AA2CF6E9109}" destId="{2E1C57A2-CC32-40AC-805A-17AEB7941453}" srcOrd="1" destOrd="0" presId="urn:microsoft.com/office/officeart/2005/8/layout/radial5"/>
    <dgm:cxn modelId="{36CAC450-E160-4A66-92B2-E6D88D78088D}" type="presOf" srcId="{ED32B1FC-779C-4067-8F56-23B0223866FE}" destId="{765F5E28-3C10-4ED9-9DE2-D307893E3062}" srcOrd="0" destOrd="0" presId="urn:microsoft.com/office/officeart/2005/8/layout/radial5"/>
    <dgm:cxn modelId="{5D6F349F-9F4B-443B-A62F-7E71B2F2C041}" type="presOf" srcId="{ED32B1FC-779C-4067-8F56-23B0223866FE}" destId="{1843BDEB-652B-4C0C-ABBA-62986D44CBCD}" srcOrd="1" destOrd="0" presId="urn:microsoft.com/office/officeart/2005/8/layout/radial5"/>
    <dgm:cxn modelId="{61E3C96B-1C99-4A12-8C6F-8F0241E34A1F}" type="presOf" srcId="{35CD8EDA-F19E-4882-A90A-A1A5693C1634}" destId="{8D660B24-7984-4CB8-9127-8F8AA85CD0E1}" srcOrd="1" destOrd="0" presId="urn:microsoft.com/office/officeart/2005/8/layout/radial5"/>
    <dgm:cxn modelId="{751970CA-2A5A-4C46-AD03-0EA67B76998A}" type="presOf" srcId="{C120D72D-F9EF-4BBD-A183-2FEAE024A7EF}" destId="{EC55FA16-D3C1-44F0-BE5C-10A3F04CC06A}" srcOrd="0" destOrd="0" presId="urn:microsoft.com/office/officeart/2005/8/layout/radial5"/>
    <dgm:cxn modelId="{7E1ED93B-8358-425F-A553-4E5695CEF9AF}" type="presOf" srcId="{C7DA4331-7954-4A6F-B5F0-58AF354AFB9B}" destId="{E72E6BA2-2009-4265-9081-49C82CBA49CF}" srcOrd="0" destOrd="0" presId="urn:microsoft.com/office/officeart/2005/8/layout/radial5"/>
    <dgm:cxn modelId="{AA09A146-458E-4FAC-ACFC-5B2B3030DED4}" type="presOf" srcId="{133747C0-0E13-49CD-B8ED-14C32844BEC2}" destId="{62A0BDF8-06E8-4144-9FAE-5A30A6D927AC}" srcOrd="0" destOrd="0" presId="urn:microsoft.com/office/officeart/2005/8/layout/radial5"/>
    <dgm:cxn modelId="{10EECE70-C810-45E6-A139-9F1638827376}" type="presOf" srcId="{A83D7747-6867-46F7-A6B9-7FD3A2BA6E93}" destId="{CD10956E-045C-48EE-B00A-F61D36FDB37F}" srcOrd="0" destOrd="0" presId="urn:microsoft.com/office/officeart/2005/8/layout/radial5"/>
    <dgm:cxn modelId="{841B8C5A-DD32-43F3-8D53-DD37CBAA62CA}" type="presOf" srcId="{A0DFE275-3A7E-4D5D-B158-2AA2CF6E9109}" destId="{01644D87-A038-47F5-A9AF-88DB5DBA79BA}" srcOrd="0" destOrd="0" presId="urn:microsoft.com/office/officeart/2005/8/layout/radial5"/>
    <dgm:cxn modelId="{2FA685D5-0101-473C-AC62-61A0B7A49B65}" type="presOf" srcId="{F2DE00AF-D376-4DA5-A1D9-16E85A163B75}" destId="{6A1842E6-1677-4956-A380-A2667F66E53E}" srcOrd="0" destOrd="0" presId="urn:microsoft.com/office/officeart/2005/8/layout/radial5"/>
    <dgm:cxn modelId="{9E187FB9-9E23-4C1D-A2F2-DF67B73A0601}" type="presOf" srcId="{10F32F62-280A-4C20-8C91-D193EF38F217}" destId="{18B2A16F-B01E-4A62-BE91-C3A10C38EAD6}" srcOrd="0" destOrd="0" presId="urn:microsoft.com/office/officeart/2005/8/layout/radial5"/>
    <dgm:cxn modelId="{02460169-561A-4A12-BA04-F4960BE90397}" srcId="{C7DA4331-7954-4A6F-B5F0-58AF354AFB9B}" destId="{8357C231-AAAC-4E4D-A6D0-9CCDEF82CF26}" srcOrd="3" destOrd="0" parTransId="{126D9193-EBC3-4E64-B974-522CB85FFA17}" sibTransId="{E1C2D0DD-F5EF-4223-A67D-7DCFEAF24605}"/>
    <dgm:cxn modelId="{5C4CBB0F-AAF1-4ABE-A103-97226325AC3E}" srcId="{C7DA4331-7954-4A6F-B5F0-58AF354AFB9B}" destId="{D32AD3B8-1405-464F-9F39-43F6CB9D347F}" srcOrd="0" destOrd="0" parTransId="{F2DE00AF-D376-4DA5-A1D9-16E85A163B75}" sibTransId="{98B706F8-3DA9-463A-AE64-7A6BD065B106}"/>
    <dgm:cxn modelId="{CFF34642-697C-4CD0-A127-E5AD31E55D40}" type="presOf" srcId="{615A0236-D696-45C3-8B76-9A05D1C0778A}" destId="{9229C357-B5E2-413A-8AB7-AE23278A9FA0}" srcOrd="0" destOrd="0" presId="urn:microsoft.com/office/officeart/2005/8/layout/radial5"/>
    <dgm:cxn modelId="{4CA80104-F17D-45A9-A8A9-895059602470}" type="presOf" srcId="{8BBF959B-AF67-4F31-90C7-D54DD865E6FA}" destId="{13397BA5-1B84-4863-B178-EC9624842F6F}" srcOrd="0" destOrd="0" presId="urn:microsoft.com/office/officeart/2005/8/layout/radial5"/>
    <dgm:cxn modelId="{9C365BF1-C5B8-452D-8B30-403844603FA4}" type="presOf" srcId="{8357C231-AAAC-4E4D-A6D0-9CCDEF82CF26}" destId="{E2E847BD-5764-4487-9D28-52EA014B8D4D}" srcOrd="0" destOrd="0" presId="urn:microsoft.com/office/officeart/2005/8/layout/radial5"/>
    <dgm:cxn modelId="{B53822FE-0A1C-42B0-9EA7-1BCD05C17535}" type="presOf" srcId="{1D9CABFF-C3ED-4219-81E2-8DF273AE1EA5}" destId="{E70D3375-45F6-4501-B46A-896A5BC66D71}" srcOrd="0" destOrd="0" presId="urn:microsoft.com/office/officeart/2005/8/layout/radial5"/>
    <dgm:cxn modelId="{EB2CEA35-4D5D-4548-A1F1-EECFD75BAEE7}" type="presOf" srcId="{E919D2AB-EA0D-4504-B72F-9C3CFE090EBE}" destId="{DCD11B5E-2C6D-413E-920C-07032373A523}" srcOrd="1" destOrd="0" presId="urn:microsoft.com/office/officeart/2005/8/layout/radial5"/>
    <dgm:cxn modelId="{ABB30148-3649-4E8C-BBA8-77D49E358805}" type="presOf" srcId="{576E54B9-7A3B-4B45-B84D-D4B5FAAA7CD0}" destId="{9B35BF9F-0519-4043-B862-078652835B7A}" srcOrd="1" destOrd="0" presId="urn:microsoft.com/office/officeart/2005/8/layout/radial5"/>
    <dgm:cxn modelId="{96E08685-7996-47FB-9071-ADED10F1CB7A}" type="presOf" srcId="{126D9193-EBC3-4E64-B974-522CB85FFA17}" destId="{8168E572-B9C5-4E15-9528-3505044C92F1}" srcOrd="0" destOrd="0" presId="urn:microsoft.com/office/officeart/2005/8/layout/radial5"/>
    <dgm:cxn modelId="{C69C0306-7264-41F5-84BE-B09FA8A38536}" type="presOf" srcId="{377810AF-BB2D-4F8E-90D7-D758E3031938}" destId="{149EC161-07CB-476C-8488-9D3851D6BB6F}" srcOrd="0" destOrd="0" presId="urn:microsoft.com/office/officeart/2005/8/layout/radial5"/>
    <dgm:cxn modelId="{4EF9100C-009E-4F59-AD3B-B52DEE41CB45}" type="presOf" srcId="{FF77A0F2-0918-4CE4-A574-4AFFA8614628}" destId="{FCB99266-073F-44CA-A2C2-E15857E73D82}" srcOrd="0" destOrd="0" presId="urn:microsoft.com/office/officeart/2005/8/layout/radial5"/>
    <dgm:cxn modelId="{10440EFE-90F4-4A00-AB23-DAE0F21ABD70}" type="presOf" srcId="{F68FA0B7-3440-4259-8902-48A38A76B1F9}" destId="{777998CA-FDC2-4685-B2FB-24BB137EBD5C}" srcOrd="1" destOrd="0" presId="urn:microsoft.com/office/officeart/2005/8/layout/radial5"/>
    <dgm:cxn modelId="{1780356E-4010-476F-A3CD-D8312984228E}" srcId="{C7DA4331-7954-4A6F-B5F0-58AF354AFB9B}" destId="{A83D7747-6867-46F7-A6B9-7FD3A2BA6E93}" srcOrd="8" destOrd="0" parTransId="{A0DFE275-3A7E-4D5D-B158-2AA2CF6E9109}" sibTransId="{57C97261-85F9-4321-BB6D-3F5E4409CF6D}"/>
    <dgm:cxn modelId="{B7DE7382-8000-4ECC-8659-AE2576D339AD}" type="presOf" srcId="{8BBF959B-AF67-4F31-90C7-D54DD865E6FA}" destId="{AE38D3EC-6E59-4F3E-B1A8-7DF662CE57EC}" srcOrd="1" destOrd="0" presId="urn:microsoft.com/office/officeart/2005/8/layout/radial5"/>
    <dgm:cxn modelId="{17EA5350-0C9D-4A19-AF5D-7F60DC5B1E8B}" srcId="{C7DA4331-7954-4A6F-B5F0-58AF354AFB9B}" destId="{75860EB1-879B-4880-B0B1-335660A591FB}" srcOrd="9" destOrd="0" parTransId="{8BBF959B-AF67-4F31-90C7-D54DD865E6FA}" sibTransId="{7311EC70-349C-4093-B198-A8452BF61AED}"/>
    <dgm:cxn modelId="{9AE1418D-1301-42A7-8ADC-A699E80DE1CF}" type="presOf" srcId="{F68FA0B7-3440-4259-8902-48A38A76B1F9}" destId="{3FCF2503-C126-45E4-AD8F-AC712DDA89FA}" srcOrd="0" destOrd="0" presId="urn:microsoft.com/office/officeart/2005/8/layout/radial5"/>
    <dgm:cxn modelId="{BC2604E8-95BB-485E-BE35-C410C965807A}" type="presOf" srcId="{D32AD3B8-1405-464F-9F39-43F6CB9D347F}" destId="{96AFFCCA-010C-4AEC-BE9A-F09E7D829E08}" srcOrd="0" destOrd="0" presId="urn:microsoft.com/office/officeart/2005/8/layout/radial5"/>
    <dgm:cxn modelId="{B1EB7115-4AB5-49D9-8DA1-6D5F5DB64BAE}" srcId="{C7DA4331-7954-4A6F-B5F0-58AF354AFB9B}" destId="{10F32F62-280A-4C20-8C91-D193EF38F217}" srcOrd="10" destOrd="0" parTransId="{E919D2AB-EA0D-4504-B72F-9C3CFE090EBE}" sibTransId="{FBAE3BF3-0206-4BC6-8ABA-FDE652E044A2}"/>
    <dgm:cxn modelId="{B519D022-1F1B-4662-AE85-2E9FD8E56B7B}" type="presOf" srcId="{2DA65CA4-BC9F-4B13-833A-6EE9BD641140}" destId="{60918D3C-41D1-46BD-953D-36916196B6C4}" srcOrd="0" destOrd="0" presId="urn:microsoft.com/office/officeart/2005/8/layout/radial5"/>
    <dgm:cxn modelId="{8ABB0713-86AA-4190-9BA9-51B3E944FE8D}" srcId="{C7DA4331-7954-4A6F-B5F0-58AF354AFB9B}" destId="{1D9CABFF-C3ED-4219-81E2-8DF273AE1EA5}" srcOrd="7" destOrd="0" parTransId="{ED32B1FC-779C-4067-8F56-23B0223866FE}" sibTransId="{1BB22EFA-51AC-4598-BD5A-0784DCEA2F97}"/>
    <dgm:cxn modelId="{56445CDC-8B09-48A4-A9BC-702620658644}" srcId="{C7DA4331-7954-4A6F-B5F0-58AF354AFB9B}" destId="{69CFE682-0955-49F5-ABBB-7450771257BB}" srcOrd="6" destOrd="0" parTransId="{F68FA0B7-3440-4259-8902-48A38A76B1F9}" sibTransId="{5AD1EF49-AC55-4DC1-9D99-B118246A3EDB}"/>
    <dgm:cxn modelId="{92DFA886-B25D-4B3F-94AD-F9146E60F14A}" srcId="{C7DA4331-7954-4A6F-B5F0-58AF354AFB9B}" destId="{102F036C-0630-450C-B9C4-2CFF3C6F5727}" srcOrd="1" destOrd="0" parTransId="{C120D72D-F9EF-4BBD-A183-2FEAE024A7EF}" sibTransId="{450E5055-D7E7-48B3-88F9-76AE96DD9FC9}"/>
    <dgm:cxn modelId="{C7A243BB-499F-4A5A-94B8-72256348CA6A}" type="presOf" srcId="{102F036C-0630-450C-B9C4-2CFF3C6F5727}" destId="{B2D39F0D-64FC-4B8E-935C-CF144CE1CA84}" srcOrd="0" destOrd="0" presId="urn:microsoft.com/office/officeart/2005/8/layout/radial5"/>
    <dgm:cxn modelId="{9250FED8-8262-49FF-AE24-56E6AF978CA1}" srcId="{C7DA4331-7954-4A6F-B5F0-58AF354AFB9B}" destId="{FF77A0F2-0918-4CE4-A574-4AFFA8614628}" srcOrd="4" destOrd="0" parTransId="{133747C0-0E13-49CD-B8ED-14C32844BEC2}" sibTransId="{BF856C7C-90AB-4FE2-B72E-770091A6E308}"/>
    <dgm:cxn modelId="{D8F21CF6-4126-4981-A026-1D2285926638}" srcId="{C7DA4331-7954-4A6F-B5F0-58AF354AFB9B}" destId="{377810AF-BB2D-4F8E-90D7-D758E3031938}" srcOrd="11" destOrd="0" parTransId="{35CD8EDA-F19E-4882-A90A-A1A5693C1634}" sibTransId="{CA7DCBAA-8EA6-430E-8AD0-6D0F2E894DEC}"/>
    <dgm:cxn modelId="{D8F23C51-438E-455B-A0F8-97B1DDAC6195}" type="presOf" srcId="{576E54B9-7A3B-4B45-B84D-D4B5FAAA7CD0}" destId="{F2D3B12B-786B-47F6-9DF7-D7AF462795A5}" srcOrd="0" destOrd="0" presId="urn:microsoft.com/office/officeart/2005/8/layout/radial5"/>
    <dgm:cxn modelId="{14BE8E9A-1CE0-4D94-9B63-F9CD191E0E25}" type="presOf" srcId="{E919D2AB-EA0D-4504-B72F-9C3CFE090EBE}" destId="{B2E9D3E3-0F35-48B4-971B-4C6E216E798B}" srcOrd="0" destOrd="0" presId="urn:microsoft.com/office/officeart/2005/8/layout/radial5"/>
    <dgm:cxn modelId="{B9D8E0BF-FE06-4AC7-BC82-C5A0C64C5E38}" srcId="{C7DA4331-7954-4A6F-B5F0-58AF354AFB9B}" destId="{2DA65CA4-BC9F-4B13-833A-6EE9BD641140}" srcOrd="5" destOrd="0" parTransId="{615A0236-D696-45C3-8B76-9A05D1C0778A}" sibTransId="{DE85B8FB-EC66-47E6-B487-CDA8C35CBF6F}"/>
    <dgm:cxn modelId="{626CB7E5-440A-4B30-8827-C600335EB1DA}" srcId="{C7DA4331-7954-4A6F-B5F0-58AF354AFB9B}" destId="{7D9F99C6-230A-4939-9458-2B92E965BF1E}" srcOrd="2" destOrd="0" parTransId="{576E54B9-7A3B-4B45-B84D-D4B5FAAA7CD0}" sibTransId="{5DD0F5C9-0720-441F-822A-E8E06C8094B7}"/>
    <dgm:cxn modelId="{BC1C651F-CB70-4AD3-A59F-88EA25F6FBFB}" type="presOf" srcId="{615A0236-D696-45C3-8B76-9A05D1C0778A}" destId="{0D4A7E66-8EED-4B16-A929-D5D21C7CFA40}" srcOrd="1" destOrd="0" presId="urn:microsoft.com/office/officeart/2005/8/layout/radial5"/>
    <dgm:cxn modelId="{355CF368-A33A-41C5-B4B9-BC7BEDB188AD}" type="presOf" srcId="{7D9F99C6-230A-4939-9458-2B92E965BF1E}" destId="{C2816350-DBAC-4B00-AF11-810D25E3FE70}" srcOrd="0" destOrd="0" presId="urn:microsoft.com/office/officeart/2005/8/layout/radial5"/>
    <dgm:cxn modelId="{9436B1F7-D75A-4A41-88F2-7D8F5B6F2CA8}" type="presOf" srcId="{35CD8EDA-F19E-4882-A90A-A1A5693C1634}" destId="{C866F8FD-A420-47B3-8E93-2669AECD6400}" srcOrd="0" destOrd="0" presId="urn:microsoft.com/office/officeart/2005/8/layout/radial5"/>
    <dgm:cxn modelId="{475B1AF5-2F9F-4F64-8455-5AABBB8A79FC}" srcId="{218A9B17-EAAE-4DA5-9494-5A6C5DACB38A}" destId="{C7DA4331-7954-4A6F-B5F0-58AF354AFB9B}" srcOrd="0" destOrd="0" parTransId="{68627EDF-A6B8-466D-97E9-68531A9E9072}" sibTransId="{35180718-352A-4F2C-9189-C8814F69B2EE}"/>
    <dgm:cxn modelId="{0ED16565-9A77-447F-8ADB-3452D022C824}" type="presOf" srcId="{133747C0-0E13-49CD-B8ED-14C32844BEC2}" destId="{C1CF30F9-2F65-4543-ADCB-C7CC5DB73694}" srcOrd="1" destOrd="0" presId="urn:microsoft.com/office/officeart/2005/8/layout/radial5"/>
    <dgm:cxn modelId="{EA67579F-F987-4FF2-BE50-0EF88ACAF1D2}" type="presOf" srcId="{218A9B17-EAAE-4DA5-9494-5A6C5DACB38A}" destId="{028645D9-34B6-4557-B093-8CE1835AA4B2}" srcOrd="0" destOrd="0" presId="urn:microsoft.com/office/officeart/2005/8/layout/radial5"/>
    <dgm:cxn modelId="{6E931930-ADEF-4E2F-803E-D2E7AFF74380}" type="presOf" srcId="{75860EB1-879B-4880-B0B1-335660A591FB}" destId="{77FF9884-F3BA-4FA8-BCF9-709F5AF85580}" srcOrd="0" destOrd="0" presId="urn:microsoft.com/office/officeart/2005/8/layout/radial5"/>
    <dgm:cxn modelId="{A14F4D78-4828-4421-9688-CFEC1EAB6ED8}" type="presOf" srcId="{C120D72D-F9EF-4BBD-A183-2FEAE024A7EF}" destId="{5FF92243-FD43-407E-916D-F8B8811CA218}" srcOrd="1" destOrd="0" presId="urn:microsoft.com/office/officeart/2005/8/layout/radial5"/>
    <dgm:cxn modelId="{6B2C3E1B-3655-47DB-A840-3FDDD5A8A52F}" type="presOf" srcId="{69CFE682-0955-49F5-ABBB-7450771257BB}" destId="{A3A9305D-EE93-4793-A143-02DC11B0FDC1}" srcOrd="0" destOrd="0" presId="urn:microsoft.com/office/officeart/2005/8/layout/radial5"/>
    <dgm:cxn modelId="{E7CDA3FF-1DE9-435A-8BB1-1837E0D5A938}" type="presOf" srcId="{126D9193-EBC3-4E64-B974-522CB85FFA17}" destId="{3B8E1F4B-1CA7-4168-8000-902DD10514A0}" srcOrd="1" destOrd="0" presId="urn:microsoft.com/office/officeart/2005/8/layout/radial5"/>
    <dgm:cxn modelId="{D08DC52A-3F86-4DD6-84B8-57FDCA2930FB}" type="presParOf" srcId="{028645D9-34B6-4557-B093-8CE1835AA4B2}" destId="{E72E6BA2-2009-4265-9081-49C82CBA49CF}" srcOrd="0" destOrd="0" presId="urn:microsoft.com/office/officeart/2005/8/layout/radial5"/>
    <dgm:cxn modelId="{F0AE7AA4-A1AD-4E1C-8F4C-C3FEF693317C}" type="presParOf" srcId="{028645D9-34B6-4557-B093-8CE1835AA4B2}" destId="{6A1842E6-1677-4956-A380-A2667F66E53E}" srcOrd="1" destOrd="0" presId="urn:microsoft.com/office/officeart/2005/8/layout/radial5"/>
    <dgm:cxn modelId="{3C22988B-FC70-4836-8908-AA2DA6D5D567}" type="presParOf" srcId="{6A1842E6-1677-4956-A380-A2667F66E53E}" destId="{0545F456-E585-4392-A640-4ED0D98C01ED}" srcOrd="0" destOrd="0" presId="urn:microsoft.com/office/officeart/2005/8/layout/radial5"/>
    <dgm:cxn modelId="{7DE0CB8F-DDC5-4B2E-A7B8-E20BC8D006A4}" type="presParOf" srcId="{028645D9-34B6-4557-B093-8CE1835AA4B2}" destId="{96AFFCCA-010C-4AEC-BE9A-F09E7D829E08}" srcOrd="2" destOrd="0" presId="urn:microsoft.com/office/officeart/2005/8/layout/radial5"/>
    <dgm:cxn modelId="{3A12E648-DFBA-492A-A8A3-4B8D0309F03B}" type="presParOf" srcId="{028645D9-34B6-4557-B093-8CE1835AA4B2}" destId="{EC55FA16-D3C1-44F0-BE5C-10A3F04CC06A}" srcOrd="3" destOrd="0" presId="urn:microsoft.com/office/officeart/2005/8/layout/radial5"/>
    <dgm:cxn modelId="{630B712D-344D-4EC0-914C-BB580230DB20}" type="presParOf" srcId="{EC55FA16-D3C1-44F0-BE5C-10A3F04CC06A}" destId="{5FF92243-FD43-407E-916D-F8B8811CA218}" srcOrd="0" destOrd="0" presId="urn:microsoft.com/office/officeart/2005/8/layout/radial5"/>
    <dgm:cxn modelId="{3B49C7DD-17D3-478A-B92F-CF36D939F038}" type="presParOf" srcId="{028645D9-34B6-4557-B093-8CE1835AA4B2}" destId="{B2D39F0D-64FC-4B8E-935C-CF144CE1CA84}" srcOrd="4" destOrd="0" presId="urn:microsoft.com/office/officeart/2005/8/layout/radial5"/>
    <dgm:cxn modelId="{0932F573-6B86-4731-990B-35C7C711E2FE}" type="presParOf" srcId="{028645D9-34B6-4557-B093-8CE1835AA4B2}" destId="{F2D3B12B-786B-47F6-9DF7-D7AF462795A5}" srcOrd="5" destOrd="0" presId="urn:microsoft.com/office/officeart/2005/8/layout/radial5"/>
    <dgm:cxn modelId="{5FC2640B-3585-4801-A0C9-95B27D07B366}" type="presParOf" srcId="{F2D3B12B-786B-47F6-9DF7-D7AF462795A5}" destId="{9B35BF9F-0519-4043-B862-078652835B7A}" srcOrd="0" destOrd="0" presId="urn:microsoft.com/office/officeart/2005/8/layout/radial5"/>
    <dgm:cxn modelId="{215D6985-F719-4D30-AA72-92A243D59414}" type="presParOf" srcId="{028645D9-34B6-4557-B093-8CE1835AA4B2}" destId="{C2816350-DBAC-4B00-AF11-810D25E3FE70}" srcOrd="6" destOrd="0" presId="urn:microsoft.com/office/officeart/2005/8/layout/radial5"/>
    <dgm:cxn modelId="{AB4BF822-94B9-4D23-B69A-1A58F08025FF}" type="presParOf" srcId="{028645D9-34B6-4557-B093-8CE1835AA4B2}" destId="{8168E572-B9C5-4E15-9528-3505044C92F1}" srcOrd="7" destOrd="0" presId="urn:microsoft.com/office/officeart/2005/8/layout/radial5"/>
    <dgm:cxn modelId="{3EEC6E9A-F7FA-4731-9538-056FC288B58A}" type="presParOf" srcId="{8168E572-B9C5-4E15-9528-3505044C92F1}" destId="{3B8E1F4B-1CA7-4168-8000-902DD10514A0}" srcOrd="0" destOrd="0" presId="urn:microsoft.com/office/officeart/2005/8/layout/radial5"/>
    <dgm:cxn modelId="{483FB499-2D6C-4AF6-83A9-179F79399563}" type="presParOf" srcId="{028645D9-34B6-4557-B093-8CE1835AA4B2}" destId="{E2E847BD-5764-4487-9D28-52EA014B8D4D}" srcOrd="8" destOrd="0" presId="urn:microsoft.com/office/officeart/2005/8/layout/radial5"/>
    <dgm:cxn modelId="{B451EC1E-CB51-4416-9811-C97546204733}" type="presParOf" srcId="{028645D9-34B6-4557-B093-8CE1835AA4B2}" destId="{62A0BDF8-06E8-4144-9FAE-5A30A6D927AC}" srcOrd="9" destOrd="0" presId="urn:microsoft.com/office/officeart/2005/8/layout/radial5"/>
    <dgm:cxn modelId="{75564E8D-E819-40AD-BCD2-10FDCC94706E}" type="presParOf" srcId="{62A0BDF8-06E8-4144-9FAE-5A30A6D927AC}" destId="{C1CF30F9-2F65-4543-ADCB-C7CC5DB73694}" srcOrd="0" destOrd="0" presId="urn:microsoft.com/office/officeart/2005/8/layout/radial5"/>
    <dgm:cxn modelId="{FEC9BC44-0B9F-4A85-A419-4CD5E569A8E1}" type="presParOf" srcId="{028645D9-34B6-4557-B093-8CE1835AA4B2}" destId="{FCB99266-073F-44CA-A2C2-E15857E73D82}" srcOrd="10" destOrd="0" presId="urn:microsoft.com/office/officeart/2005/8/layout/radial5"/>
    <dgm:cxn modelId="{F5BE7A7E-E177-4E09-A339-59BE3CB8994E}" type="presParOf" srcId="{028645D9-34B6-4557-B093-8CE1835AA4B2}" destId="{9229C357-B5E2-413A-8AB7-AE23278A9FA0}" srcOrd="11" destOrd="0" presId="urn:microsoft.com/office/officeart/2005/8/layout/radial5"/>
    <dgm:cxn modelId="{0793416F-9ABD-4DB3-A73B-F08F04C1E517}" type="presParOf" srcId="{9229C357-B5E2-413A-8AB7-AE23278A9FA0}" destId="{0D4A7E66-8EED-4B16-A929-D5D21C7CFA40}" srcOrd="0" destOrd="0" presId="urn:microsoft.com/office/officeart/2005/8/layout/radial5"/>
    <dgm:cxn modelId="{0463E61D-6BF9-405E-9C0D-BE8354C0874C}" type="presParOf" srcId="{028645D9-34B6-4557-B093-8CE1835AA4B2}" destId="{60918D3C-41D1-46BD-953D-36916196B6C4}" srcOrd="12" destOrd="0" presId="urn:microsoft.com/office/officeart/2005/8/layout/radial5"/>
    <dgm:cxn modelId="{8E4E07F4-9496-4551-AADA-471476BA740D}" type="presParOf" srcId="{028645D9-34B6-4557-B093-8CE1835AA4B2}" destId="{3FCF2503-C126-45E4-AD8F-AC712DDA89FA}" srcOrd="13" destOrd="0" presId="urn:microsoft.com/office/officeart/2005/8/layout/radial5"/>
    <dgm:cxn modelId="{D1BB00CC-66AE-4578-8923-AD3250191FC0}" type="presParOf" srcId="{3FCF2503-C126-45E4-AD8F-AC712DDA89FA}" destId="{777998CA-FDC2-4685-B2FB-24BB137EBD5C}" srcOrd="0" destOrd="0" presId="urn:microsoft.com/office/officeart/2005/8/layout/radial5"/>
    <dgm:cxn modelId="{C25A93D9-EFCD-4F66-8F4D-020D297AFF8B}" type="presParOf" srcId="{028645D9-34B6-4557-B093-8CE1835AA4B2}" destId="{A3A9305D-EE93-4793-A143-02DC11B0FDC1}" srcOrd="14" destOrd="0" presId="urn:microsoft.com/office/officeart/2005/8/layout/radial5"/>
    <dgm:cxn modelId="{D4CBA545-0251-4D1B-90DE-846ACEA4E0B2}" type="presParOf" srcId="{028645D9-34B6-4557-B093-8CE1835AA4B2}" destId="{765F5E28-3C10-4ED9-9DE2-D307893E3062}" srcOrd="15" destOrd="0" presId="urn:microsoft.com/office/officeart/2005/8/layout/radial5"/>
    <dgm:cxn modelId="{D02CE4E2-E73E-41CE-91B8-7CE8A9E0E260}" type="presParOf" srcId="{765F5E28-3C10-4ED9-9DE2-D307893E3062}" destId="{1843BDEB-652B-4C0C-ABBA-62986D44CBCD}" srcOrd="0" destOrd="0" presId="urn:microsoft.com/office/officeart/2005/8/layout/radial5"/>
    <dgm:cxn modelId="{3218CD66-BA6A-44A8-9060-6FE31EB6184F}" type="presParOf" srcId="{028645D9-34B6-4557-B093-8CE1835AA4B2}" destId="{E70D3375-45F6-4501-B46A-896A5BC66D71}" srcOrd="16" destOrd="0" presId="urn:microsoft.com/office/officeart/2005/8/layout/radial5"/>
    <dgm:cxn modelId="{41EF9E42-4127-49DB-A50B-CC129D7E0FD6}" type="presParOf" srcId="{028645D9-34B6-4557-B093-8CE1835AA4B2}" destId="{01644D87-A038-47F5-A9AF-88DB5DBA79BA}" srcOrd="17" destOrd="0" presId="urn:microsoft.com/office/officeart/2005/8/layout/radial5"/>
    <dgm:cxn modelId="{62E07BFC-8966-4EED-84DD-86CDED087141}" type="presParOf" srcId="{01644D87-A038-47F5-A9AF-88DB5DBA79BA}" destId="{2E1C57A2-CC32-40AC-805A-17AEB7941453}" srcOrd="0" destOrd="0" presId="urn:microsoft.com/office/officeart/2005/8/layout/radial5"/>
    <dgm:cxn modelId="{82B10BBA-7901-4F8A-8526-6C92295D89DD}" type="presParOf" srcId="{028645D9-34B6-4557-B093-8CE1835AA4B2}" destId="{CD10956E-045C-48EE-B00A-F61D36FDB37F}" srcOrd="18" destOrd="0" presId="urn:microsoft.com/office/officeart/2005/8/layout/radial5"/>
    <dgm:cxn modelId="{CC9EFAA5-6AEE-4153-91D2-85BE5CF527A0}" type="presParOf" srcId="{028645D9-34B6-4557-B093-8CE1835AA4B2}" destId="{13397BA5-1B84-4863-B178-EC9624842F6F}" srcOrd="19" destOrd="0" presId="urn:microsoft.com/office/officeart/2005/8/layout/radial5"/>
    <dgm:cxn modelId="{9ADC0085-2039-4C09-BD40-8D843C5D09C6}" type="presParOf" srcId="{13397BA5-1B84-4863-B178-EC9624842F6F}" destId="{AE38D3EC-6E59-4F3E-B1A8-7DF662CE57EC}" srcOrd="0" destOrd="0" presId="urn:microsoft.com/office/officeart/2005/8/layout/radial5"/>
    <dgm:cxn modelId="{E2C13E94-EF58-49E1-ACB7-A9115DEAB7B2}" type="presParOf" srcId="{028645D9-34B6-4557-B093-8CE1835AA4B2}" destId="{77FF9884-F3BA-4FA8-BCF9-709F5AF85580}" srcOrd="20" destOrd="0" presId="urn:microsoft.com/office/officeart/2005/8/layout/radial5"/>
    <dgm:cxn modelId="{A8E98656-DB6E-4D13-94E8-7E3AC252E9C6}" type="presParOf" srcId="{028645D9-34B6-4557-B093-8CE1835AA4B2}" destId="{B2E9D3E3-0F35-48B4-971B-4C6E216E798B}" srcOrd="21" destOrd="0" presId="urn:microsoft.com/office/officeart/2005/8/layout/radial5"/>
    <dgm:cxn modelId="{68608C5F-E198-4659-B4F5-30C59D3A4C7E}" type="presParOf" srcId="{B2E9D3E3-0F35-48B4-971B-4C6E216E798B}" destId="{DCD11B5E-2C6D-413E-920C-07032373A523}" srcOrd="0" destOrd="0" presId="urn:microsoft.com/office/officeart/2005/8/layout/radial5"/>
    <dgm:cxn modelId="{AF608F5F-7AA2-4929-8699-CACDA6400C18}" type="presParOf" srcId="{028645D9-34B6-4557-B093-8CE1835AA4B2}" destId="{18B2A16F-B01E-4A62-BE91-C3A10C38EAD6}" srcOrd="22" destOrd="0" presId="urn:microsoft.com/office/officeart/2005/8/layout/radial5"/>
    <dgm:cxn modelId="{AB6CC212-2688-495B-A353-5A060DF85931}" type="presParOf" srcId="{028645D9-34B6-4557-B093-8CE1835AA4B2}" destId="{C866F8FD-A420-47B3-8E93-2669AECD6400}" srcOrd="23" destOrd="0" presId="urn:microsoft.com/office/officeart/2005/8/layout/radial5"/>
    <dgm:cxn modelId="{2EFA202E-45AB-411F-A157-0155CE17CF78}" type="presParOf" srcId="{C866F8FD-A420-47B3-8E93-2669AECD6400}" destId="{8D660B24-7984-4CB8-9127-8F8AA85CD0E1}" srcOrd="0" destOrd="0" presId="urn:microsoft.com/office/officeart/2005/8/layout/radial5"/>
    <dgm:cxn modelId="{D366D311-3153-4B9C-B0A4-B7129BBEDF93}" type="presParOf" srcId="{028645D9-34B6-4557-B093-8CE1835AA4B2}" destId="{149EC161-07CB-476C-8488-9D3851D6BB6F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A9B17-EAAE-4DA5-9494-5A6C5DACB38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DA4331-7954-4A6F-B5F0-58AF354AFB9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bn-IN" sz="3200" b="0" dirty="0" smtClean="0">
              <a:latin typeface="Times New Roman" pitchFamily="18" charset="0"/>
              <a:cs typeface="Times New Roman" pitchFamily="18" charset="0"/>
            </a:rPr>
            <a:t>৪র্থ</a:t>
          </a:r>
          <a:r>
            <a:rPr lang="bn-IN" sz="3200" b="0" dirty="0" smtClean="0">
              <a:latin typeface="Times New Roman" pitchFamily="18" charset="0"/>
              <a:cs typeface="NikoshBAN" pitchFamily="2" charset="0"/>
            </a:rPr>
            <a:t> </a:t>
          </a:r>
          <a:r>
            <a:rPr lang="bn-IN" sz="3200" b="1" dirty="0" smtClean="0">
              <a:latin typeface="Times New Roman" pitchFamily="18" charset="0"/>
              <a:cs typeface="NikoshBAN" pitchFamily="2" charset="0"/>
            </a:rPr>
            <a:t>শ্রেণি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68627EDF-A6B8-466D-97E9-68531A9E9072}" type="parTrans" cxnId="{475B1AF5-2F9F-4F64-8455-5AABBB8A79F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35180718-352A-4F2C-9189-C8814F69B2EE}" type="sibTrans" cxnId="{475B1AF5-2F9F-4F64-8455-5AABBB8A79F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D32AD3B8-1405-464F-9F39-43F6CB9D347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গণিত অধ্যায়-</a:t>
          </a:r>
          <a:r>
            <a:rPr lang="bn-IN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১৩</a:t>
          </a:r>
          <a:endParaRPr lang="en-US" sz="24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F2DE00AF-D376-4DA5-A1D9-16E85A163B75}" type="parTrans" cxnId="{5C4CBB0F-AAF1-4ABE-A103-97226325AC3E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98B706F8-3DA9-463A-AE64-7A6BD065B106}" type="sibTrans" cxnId="{5C4CBB0F-AAF1-4ABE-A103-97226325AC3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102F036C-0630-450C-B9C4-2CFF3C6F5727}">
      <dgm:prSet custT="1"/>
      <dgm:spPr/>
      <dgm:t>
        <a:bodyPr/>
        <a:lstStyle/>
        <a:p>
          <a:r>
            <a:rPr lang="bn-IN" sz="16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</a:rPr>
            <a:t> </a:t>
          </a:r>
          <a:r>
            <a:rPr lang="bn-IN" sz="20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</a:rPr>
            <a:t>ইংরেজি 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Unit-</a:t>
          </a:r>
          <a:r>
            <a:rPr lang="bn-IN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</a:t>
          </a:r>
          <a:endParaRPr lang="en-US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20D72D-F9EF-4BBD-A183-2FEAE024A7EF}" type="parTrans" cxnId="{92DFA886-B25D-4B3F-94AD-F9146E60F14A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450E5055-D7E7-48B3-88F9-76AE96DD9FC9}" type="sibTrans" cxnId="{92DFA886-B25D-4B3F-94AD-F9146E60F14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A83D7747-6867-46F7-A6B9-7FD3A2BA6E93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বি</a:t>
          </a:r>
          <a:r>
            <a:rPr lang="bn-IN" sz="2400" dirty="0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অধ্যায়-</a:t>
          </a:r>
          <a:r>
            <a:rPr lang="bn-IN" sz="2400" dirty="0" smtClean="0">
              <a:latin typeface="NikoshBAN" pitchFamily="2" charset="0"/>
              <a:cs typeface="NikoshBAN" pitchFamily="2" charset="0"/>
            </a:rPr>
            <a:t>৫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0DFE275-3A7E-4D5D-B158-2AA2CF6E9109}" type="parTrans" cxnId="{1780356E-4010-476F-A3CD-D8312984228E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57C97261-85F9-4321-BB6D-3F5E4409CF6D}" type="sibTrans" cxnId="{1780356E-4010-476F-A3CD-D8312984228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D9F99C6-230A-4939-9458-2B92E965BF1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গণিত অধ্যায়-১৪</a:t>
          </a:r>
          <a:endParaRPr lang="en-US" sz="1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6E54B9-7A3B-4B45-B84D-D4B5FAAA7CD0}" type="parTrans" cxnId="{626CB7E5-440A-4B30-8827-C600335EB1DA}">
      <dgm:prSet custT="1"/>
      <dgm:spPr/>
      <dgm:t>
        <a:bodyPr/>
        <a:lstStyle/>
        <a:p>
          <a:endParaRPr lang="en-US" sz="800">
            <a:latin typeface="Times New Roman" pitchFamily="18" charset="0"/>
            <a:cs typeface="Times New Roman" pitchFamily="18" charset="0"/>
          </a:endParaRPr>
        </a:p>
      </dgm:t>
    </dgm:pt>
    <dgm:pt modelId="{5DD0F5C9-0720-441F-822A-E8E06C8094B7}" type="sibTrans" cxnId="{626CB7E5-440A-4B30-8827-C600335EB1D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7FE1751-D9F9-4907-805E-E6D1F5C8B071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বি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অধ্যায়-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৭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58EA372-07BB-4C1B-942A-3EAB78C2D43E}" type="parTrans" cxnId="{AEFD9E20-9AF0-4FCD-83A2-CDB094AA4DD1}">
      <dgm:prSet/>
      <dgm:spPr/>
      <dgm:t>
        <a:bodyPr/>
        <a:lstStyle/>
        <a:p>
          <a:endParaRPr lang="en-US"/>
        </a:p>
      </dgm:t>
    </dgm:pt>
    <dgm:pt modelId="{8589E8BC-1E0E-45C3-87B0-7E8182F8BA52}" type="sibTrans" cxnId="{AEFD9E20-9AF0-4FCD-83A2-CDB094AA4DD1}">
      <dgm:prSet/>
      <dgm:spPr/>
      <dgm:t>
        <a:bodyPr/>
        <a:lstStyle/>
        <a:p>
          <a:endParaRPr lang="en-US"/>
        </a:p>
      </dgm:t>
    </dgm:pt>
    <dgm:pt modelId="{E6A6DBD6-E351-40E2-B64F-531D454B4C12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বি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অধ্যায়-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4344EDE-04C5-4BEA-8946-428E5E6D85C3}" type="parTrans" cxnId="{44AF308F-44FA-410E-ABB0-56B61A2FEF4C}">
      <dgm:prSet/>
      <dgm:spPr/>
      <dgm:t>
        <a:bodyPr/>
        <a:lstStyle/>
        <a:p>
          <a:endParaRPr lang="en-US"/>
        </a:p>
      </dgm:t>
    </dgm:pt>
    <dgm:pt modelId="{4753612D-0DB5-461E-A301-7808A92115A1}" type="sibTrans" cxnId="{44AF308F-44FA-410E-ABB0-56B61A2FEF4C}">
      <dgm:prSet/>
      <dgm:spPr/>
      <dgm:t>
        <a:bodyPr/>
        <a:lstStyle/>
        <a:p>
          <a:endParaRPr lang="en-US"/>
        </a:p>
      </dgm:t>
    </dgm:pt>
    <dgm:pt modelId="{028645D9-34B6-4557-B093-8CE1835AA4B2}" type="pres">
      <dgm:prSet presAssocID="{218A9B17-EAAE-4DA5-9494-5A6C5DACB3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2E6BA2-2009-4265-9081-49C82CBA49CF}" type="pres">
      <dgm:prSet presAssocID="{C7DA4331-7954-4A6F-B5F0-58AF354AFB9B}" presName="centerShape" presStyleLbl="node0" presStyleIdx="0" presStyleCnt="1" custScaleX="109898" custScaleY="94873" custLinFactNeighborX="210" custLinFactNeighborY="400"/>
      <dgm:spPr/>
      <dgm:t>
        <a:bodyPr/>
        <a:lstStyle/>
        <a:p>
          <a:endParaRPr lang="en-US"/>
        </a:p>
      </dgm:t>
    </dgm:pt>
    <dgm:pt modelId="{6A1842E6-1677-4956-A380-A2667F66E53E}" type="pres">
      <dgm:prSet presAssocID="{F2DE00AF-D376-4DA5-A1D9-16E85A163B75}" presName="parTrans" presStyleLbl="sibTrans2D1" presStyleIdx="0" presStyleCnt="6"/>
      <dgm:spPr/>
      <dgm:t>
        <a:bodyPr/>
        <a:lstStyle/>
        <a:p>
          <a:endParaRPr lang="en-US"/>
        </a:p>
      </dgm:t>
    </dgm:pt>
    <dgm:pt modelId="{0545F456-E585-4392-A640-4ED0D98C01ED}" type="pres">
      <dgm:prSet presAssocID="{F2DE00AF-D376-4DA5-A1D9-16E85A163B7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6AFFCCA-010C-4AEC-BE9A-F09E7D829E08}" type="pres">
      <dgm:prSet presAssocID="{D32AD3B8-1405-464F-9F39-43F6CB9D347F}" presName="node" presStyleLbl="node1" presStyleIdx="0" presStyleCnt="6" custScaleX="108764" custScaleY="95890" custRadScaleRad="115511" custRadScaleInc="-3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5FA16-D3C1-44F0-BE5C-10A3F04CC06A}" type="pres">
      <dgm:prSet presAssocID="{C120D72D-F9EF-4BBD-A183-2FEAE024A7E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5FF92243-FD43-407E-916D-F8B8811CA218}" type="pres">
      <dgm:prSet presAssocID="{C120D72D-F9EF-4BBD-A183-2FEAE024A7E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2D39F0D-64FC-4B8E-935C-CF144CE1CA84}" type="pres">
      <dgm:prSet presAssocID="{102F036C-0630-450C-B9C4-2CFF3C6F5727}" presName="node" presStyleLbl="node1" presStyleIdx="1" presStyleCnt="6" custAng="2048549" custScaleX="105767" custScaleY="101913" custRadScaleRad="105108" custRadScaleInc="9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3B12B-786B-47F6-9DF7-D7AF462795A5}" type="pres">
      <dgm:prSet presAssocID="{576E54B9-7A3B-4B45-B84D-D4B5FAAA7CD0}" presName="parTrans" presStyleLbl="sibTrans2D1" presStyleIdx="2" presStyleCnt="6"/>
      <dgm:spPr/>
      <dgm:t>
        <a:bodyPr/>
        <a:lstStyle/>
        <a:p>
          <a:endParaRPr lang="en-US"/>
        </a:p>
      </dgm:t>
    </dgm:pt>
    <dgm:pt modelId="{9B35BF9F-0519-4043-B862-078652835B7A}" type="pres">
      <dgm:prSet presAssocID="{576E54B9-7A3B-4B45-B84D-D4B5FAAA7CD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2816350-DBAC-4B00-AF11-810D25E3FE70}" type="pres">
      <dgm:prSet presAssocID="{7D9F99C6-230A-4939-9458-2B92E965BF1E}" presName="node" presStyleLbl="node1" presStyleIdx="2" presStyleCnt="6" custAng="19794021" custScaleX="110800" custScaleY="109559" custRadScaleRad="107204" custRadScaleInc="-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1A0E1-7AE1-4C2D-A865-54FF2C10576B}" type="pres">
      <dgm:prSet presAssocID="{84344EDE-04C5-4BEA-8946-428E5E6D85C3}" presName="parTrans" presStyleLbl="sibTrans2D1" presStyleIdx="3" presStyleCnt="6"/>
      <dgm:spPr/>
      <dgm:t>
        <a:bodyPr/>
        <a:lstStyle/>
        <a:p>
          <a:endParaRPr lang="en-US"/>
        </a:p>
      </dgm:t>
    </dgm:pt>
    <dgm:pt modelId="{97CB4D01-DC43-413D-8B58-8BFA9E1897A0}" type="pres">
      <dgm:prSet presAssocID="{84344EDE-04C5-4BEA-8946-428E5E6D85C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61901F5-4BFF-4EBA-85D5-46DA5D9CF618}" type="pres">
      <dgm:prSet presAssocID="{E6A6DBD6-E351-40E2-B64F-531D454B4C12}" presName="node" presStyleLbl="node1" presStyleIdx="3" presStyleCnt="6" custScaleX="112655" custScaleY="9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FBE0A-3C7F-4BE2-B5B4-CCF5A420750C}" type="pres">
      <dgm:prSet presAssocID="{658EA372-07BB-4C1B-942A-3EAB78C2D43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C9FEF92-B6AD-4C18-96B4-D0159A1796B6}" type="pres">
      <dgm:prSet presAssocID="{658EA372-07BB-4C1B-942A-3EAB78C2D43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013B85E-5BB8-4CFA-9F0F-1D76B4BA47BF}" type="pres">
      <dgm:prSet presAssocID="{97FE1751-D9F9-4907-805E-E6D1F5C8B071}" presName="node" presStyleLbl="node1" presStyleIdx="4" presStyleCnt="6" custScaleX="107204" custScaleY="97679" custRadScaleRad="102806" custRadScaleInc="6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44D87-A038-47F5-A9AF-88DB5DBA79BA}" type="pres">
      <dgm:prSet presAssocID="{A0DFE275-3A7E-4D5D-B158-2AA2CF6E910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E1C57A2-CC32-40AC-805A-17AEB7941453}" type="pres">
      <dgm:prSet presAssocID="{A0DFE275-3A7E-4D5D-B158-2AA2CF6E910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D10956E-045C-48EE-B00A-F61D36FDB37F}" type="pres">
      <dgm:prSet presAssocID="{A83D7747-6867-46F7-A6B9-7FD3A2BA6E93}" presName="node" presStyleLbl="node1" presStyleIdx="5" presStyleCnt="6" custAng="18950360" custScaleX="108443" custScaleY="100203" custRadScaleRad="109720" custRadScaleInc="-4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AF308F-44FA-410E-ABB0-56B61A2FEF4C}" srcId="{C7DA4331-7954-4A6F-B5F0-58AF354AFB9B}" destId="{E6A6DBD6-E351-40E2-B64F-531D454B4C12}" srcOrd="3" destOrd="0" parTransId="{84344EDE-04C5-4BEA-8946-428E5E6D85C3}" sibTransId="{4753612D-0DB5-461E-A301-7808A92115A1}"/>
    <dgm:cxn modelId="{E7277159-E48D-4869-B7BE-4D4C7DA1A78D}" type="presOf" srcId="{102F036C-0630-450C-B9C4-2CFF3C6F5727}" destId="{B2D39F0D-64FC-4B8E-935C-CF144CE1CA84}" srcOrd="0" destOrd="0" presId="urn:microsoft.com/office/officeart/2005/8/layout/radial5"/>
    <dgm:cxn modelId="{475B1AF5-2F9F-4F64-8455-5AABBB8A79FC}" srcId="{218A9B17-EAAE-4DA5-9494-5A6C5DACB38A}" destId="{C7DA4331-7954-4A6F-B5F0-58AF354AFB9B}" srcOrd="0" destOrd="0" parTransId="{68627EDF-A6B8-466D-97E9-68531A9E9072}" sibTransId="{35180718-352A-4F2C-9189-C8814F69B2EE}"/>
    <dgm:cxn modelId="{D8A1F900-9D6F-48DA-9CE8-4C0D7641FF51}" type="presOf" srcId="{A0DFE275-3A7E-4D5D-B158-2AA2CF6E9109}" destId="{2E1C57A2-CC32-40AC-805A-17AEB7941453}" srcOrd="1" destOrd="0" presId="urn:microsoft.com/office/officeart/2005/8/layout/radial5"/>
    <dgm:cxn modelId="{E84302B2-B34C-43FF-9A88-05A24D8FFEA8}" type="presOf" srcId="{D32AD3B8-1405-464F-9F39-43F6CB9D347F}" destId="{96AFFCCA-010C-4AEC-BE9A-F09E7D829E08}" srcOrd="0" destOrd="0" presId="urn:microsoft.com/office/officeart/2005/8/layout/radial5"/>
    <dgm:cxn modelId="{45244A71-6DAE-4B99-93F4-8ED9CDD716EC}" type="presOf" srcId="{A83D7747-6867-46F7-A6B9-7FD3A2BA6E93}" destId="{CD10956E-045C-48EE-B00A-F61D36FDB37F}" srcOrd="0" destOrd="0" presId="urn:microsoft.com/office/officeart/2005/8/layout/radial5"/>
    <dgm:cxn modelId="{B35A074B-7517-419D-90A6-CE32EA679B46}" type="presOf" srcId="{F2DE00AF-D376-4DA5-A1D9-16E85A163B75}" destId="{0545F456-E585-4392-A640-4ED0D98C01ED}" srcOrd="1" destOrd="0" presId="urn:microsoft.com/office/officeart/2005/8/layout/radial5"/>
    <dgm:cxn modelId="{92DFA886-B25D-4B3F-94AD-F9146E60F14A}" srcId="{C7DA4331-7954-4A6F-B5F0-58AF354AFB9B}" destId="{102F036C-0630-450C-B9C4-2CFF3C6F5727}" srcOrd="1" destOrd="0" parTransId="{C120D72D-F9EF-4BBD-A183-2FEAE024A7EF}" sibTransId="{450E5055-D7E7-48B3-88F9-76AE96DD9FC9}"/>
    <dgm:cxn modelId="{563567F5-8528-43D6-8255-FAD35078794B}" type="presOf" srcId="{C120D72D-F9EF-4BBD-A183-2FEAE024A7EF}" destId="{EC55FA16-D3C1-44F0-BE5C-10A3F04CC06A}" srcOrd="0" destOrd="0" presId="urn:microsoft.com/office/officeart/2005/8/layout/radial5"/>
    <dgm:cxn modelId="{4D39D8A4-5382-47A0-8C39-4D7735E826D1}" type="presOf" srcId="{E6A6DBD6-E351-40E2-B64F-531D454B4C12}" destId="{861901F5-4BFF-4EBA-85D5-46DA5D9CF618}" srcOrd="0" destOrd="0" presId="urn:microsoft.com/office/officeart/2005/8/layout/radial5"/>
    <dgm:cxn modelId="{D7B6C88D-8E52-43B5-AC8A-F4A6869E738A}" type="presOf" srcId="{C7DA4331-7954-4A6F-B5F0-58AF354AFB9B}" destId="{E72E6BA2-2009-4265-9081-49C82CBA49CF}" srcOrd="0" destOrd="0" presId="urn:microsoft.com/office/officeart/2005/8/layout/radial5"/>
    <dgm:cxn modelId="{C5E92EC8-8DB3-4E29-9B94-D46F3AB11E0C}" type="presOf" srcId="{A0DFE275-3A7E-4D5D-B158-2AA2CF6E9109}" destId="{01644D87-A038-47F5-A9AF-88DB5DBA79BA}" srcOrd="0" destOrd="0" presId="urn:microsoft.com/office/officeart/2005/8/layout/radial5"/>
    <dgm:cxn modelId="{652F3A3C-DAB7-4E9A-97CE-C5ED4A75303D}" type="presOf" srcId="{658EA372-07BB-4C1B-942A-3EAB78C2D43E}" destId="{8C9FEF92-B6AD-4C18-96B4-D0159A1796B6}" srcOrd="1" destOrd="0" presId="urn:microsoft.com/office/officeart/2005/8/layout/radial5"/>
    <dgm:cxn modelId="{BBEC70D0-F1F7-4707-BB83-F8B4E9D8A9AF}" type="presOf" srcId="{84344EDE-04C5-4BEA-8946-428E5E6D85C3}" destId="{2D11A0E1-7AE1-4C2D-A865-54FF2C10576B}" srcOrd="0" destOrd="0" presId="urn:microsoft.com/office/officeart/2005/8/layout/radial5"/>
    <dgm:cxn modelId="{05D0A652-A42C-4F59-87EC-CA53483A4346}" type="presOf" srcId="{576E54B9-7A3B-4B45-B84D-D4B5FAAA7CD0}" destId="{9B35BF9F-0519-4043-B862-078652835B7A}" srcOrd="1" destOrd="0" presId="urn:microsoft.com/office/officeart/2005/8/layout/radial5"/>
    <dgm:cxn modelId="{626CB7E5-440A-4B30-8827-C600335EB1DA}" srcId="{C7DA4331-7954-4A6F-B5F0-58AF354AFB9B}" destId="{7D9F99C6-230A-4939-9458-2B92E965BF1E}" srcOrd="2" destOrd="0" parTransId="{576E54B9-7A3B-4B45-B84D-D4B5FAAA7CD0}" sibTransId="{5DD0F5C9-0720-441F-822A-E8E06C8094B7}"/>
    <dgm:cxn modelId="{3A8C68AF-B46C-461A-926F-D115A5B9D6B0}" type="presOf" srcId="{576E54B9-7A3B-4B45-B84D-D4B5FAAA7CD0}" destId="{F2D3B12B-786B-47F6-9DF7-D7AF462795A5}" srcOrd="0" destOrd="0" presId="urn:microsoft.com/office/officeart/2005/8/layout/radial5"/>
    <dgm:cxn modelId="{0255EA80-B23D-4B5D-8162-2BB04B8188B5}" type="presOf" srcId="{658EA372-07BB-4C1B-942A-3EAB78C2D43E}" destId="{C61FBE0A-3C7F-4BE2-B5B4-CCF5A420750C}" srcOrd="0" destOrd="0" presId="urn:microsoft.com/office/officeart/2005/8/layout/radial5"/>
    <dgm:cxn modelId="{F42C85D6-0682-4187-8C8D-CCE65AA4CE61}" type="presOf" srcId="{84344EDE-04C5-4BEA-8946-428E5E6D85C3}" destId="{97CB4D01-DC43-413D-8B58-8BFA9E1897A0}" srcOrd="1" destOrd="0" presId="urn:microsoft.com/office/officeart/2005/8/layout/radial5"/>
    <dgm:cxn modelId="{75811739-715B-4D38-87C8-790C9E87FE48}" type="presOf" srcId="{218A9B17-EAAE-4DA5-9494-5A6C5DACB38A}" destId="{028645D9-34B6-4557-B093-8CE1835AA4B2}" srcOrd="0" destOrd="0" presId="urn:microsoft.com/office/officeart/2005/8/layout/radial5"/>
    <dgm:cxn modelId="{967FC381-BB59-440C-9EEF-52F7380D6463}" type="presOf" srcId="{F2DE00AF-D376-4DA5-A1D9-16E85A163B75}" destId="{6A1842E6-1677-4956-A380-A2667F66E53E}" srcOrd="0" destOrd="0" presId="urn:microsoft.com/office/officeart/2005/8/layout/radial5"/>
    <dgm:cxn modelId="{5C4CBB0F-AAF1-4ABE-A103-97226325AC3E}" srcId="{C7DA4331-7954-4A6F-B5F0-58AF354AFB9B}" destId="{D32AD3B8-1405-464F-9F39-43F6CB9D347F}" srcOrd="0" destOrd="0" parTransId="{F2DE00AF-D376-4DA5-A1D9-16E85A163B75}" sibTransId="{98B706F8-3DA9-463A-AE64-7A6BD065B106}"/>
    <dgm:cxn modelId="{81F8CC1F-1F65-42AD-9359-11DE7CAAC746}" type="presOf" srcId="{C120D72D-F9EF-4BBD-A183-2FEAE024A7EF}" destId="{5FF92243-FD43-407E-916D-F8B8811CA218}" srcOrd="1" destOrd="0" presId="urn:microsoft.com/office/officeart/2005/8/layout/radial5"/>
    <dgm:cxn modelId="{1780356E-4010-476F-A3CD-D8312984228E}" srcId="{C7DA4331-7954-4A6F-B5F0-58AF354AFB9B}" destId="{A83D7747-6867-46F7-A6B9-7FD3A2BA6E93}" srcOrd="5" destOrd="0" parTransId="{A0DFE275-3A7E-4D5D-B158-2AA2CF6E9109}" sibTransId="{57C97261-85F9-4321-BB6D-3F5E4409CF6D}"/>
    <dgm:cxn modelId="{83844AF8-BA0A-4093-85D8-B76F11935630}" type="presOf" srcId="{97FE1751-D9F9-4907-805E-E6D1F5C8B071}" destId="{9013B85E-5BB8-4CFA-9F0F-1D76B4BA47BF}" srcOrd="0" destOrd="0" presId="urn:microsoft.com/office/officeart/2005/8/layout/radial5"/>
    <dgm:cxn modelId="{920E0BAD-83F6-4301-BB18-D0763A1A1821}" type="presOf" srcId="{7D9F99C6-230A-4939-9458-2B92E965BF1E}" destId="{C2816350-DBAC-4B00-AF11-810D25E3FE70}" srcOrd="0" destOrd="0" presId="urn:microsoft.com/office/officeart/2005/8/layout/radial5"/>
    <dgm:cxn modelId="{AEFD9E20-9AF0-4FCD-83A2-CDB094AA4DD1}" srcId="{C7DA4331-7954-4A6F-B5F0-58AF354AFB9B}" destId="{97FE1751-D9F9-4907-805E-E6D1F5C8B071}" srcOrd="4" destOrd="0" parTransId="{658EA372-07BB-4C1B-942A-3EAB78C2D43E}" sibTransId="{8589E8BC-1E0E-45C3-87B0-7E8182F8BA52}"/>
    <dgm:cxn modelId="{38B8B57B-B8A1-4F4B-B43D-33F82277FDF7}" type="presParOf" srcId="{028645D9-34B6-4557-B093-8CE1835AA4B2}" destId="{E72E6BA2-2009-4265-9081-49C82CBA49CF}" srcOrd="0" destOrd="0" presId="urn:microsoft.com/office/officeart/2005/8/layout/radial5"/>
    <dgm:cxn modelId="{5AA89309-41D5-4C63-AE75-0B6461C257B1}" type="presParOf" srcId="{028645D9-34B6-4557-B093-8CE1835AA4B2}" destId="{6A1842E6-1677-4956-A380-A2667F66E53E}" srcOrd="1" destOrd="0" presId="urn:microsoft.com/office/officeart/2005/8/layout/radial5"/>
    <dgm:cxn modelId="{741E309F-B83C-4F9D-9EF7-41A7F544668F}" type="presParOf" srcId="{6A1842E6-1677-4956-A380-A2667F66E53E}" destId="{0545F456-E585-4392-A640-4ED0D98C01ED}" srcOrd="0" destOrd="0" presId="urn:microsoft.com/office/officeart/2005/8/layout/radial5"/>
    <dgm:cxn modelId="{252FEC92-1BA0-491C-8E77-392F028A446F}" type="presParOf" srcId="{028645D9-34B6-4557-B093-8CE1835AA4B2}" destId="{96AFFCCA-010C-4AEC-BE9A-F09E7D829E08}" srcOrd="2" destOrd="0" presId="urn:microsoft.com/office/officeart/2005/8/layout/radial5"/>
    <dgm:cxn modelId="{8CFB4043-7C59-4AA6-91FB-1B1E37127BB2}" type="presParOf" srcId="{028645D9-34B6-4557-B093-8CE1835AA4B2}" destId="{EC55FA16-D3C1-44F0-BE5C-10A3F04CC06A}" srcOrd="3" destOrd="0" presId="urn:microsoft.com/office/officeart/2005/8/layout/radial5"/>
    <dgm:cxn modelId="{EE8FB0AF-ED71-40F9-A85B-E357A27070DA}" type="presParOf" srcId="{EC55FA16-D3C1-44F0-BE5C-10A3F04CC06A}" destId="{5FF92243-FD43-407E-916D-F8B8811CA218}" srcOrd="0" destOrd="0" presId="urn:microsoft.com/office/officeart/2005/8/layout/radial5"/>
    <dgm:cxn modelId="{00024F0E-150F-49E1-B7B6-BEF05AEF54C8}" type="presParOf" srcId="{028645D9-34B6-4557-B093-8CE1835AA4B2}" destId="{B2D39F0D-64FC-4B8E-935C-CF144CE1CA84}" srcOrd="4" destOrd="0" presId="urn:microsoft.com/office/officeart/2005/8/layout/radial5"/>
    <dgm:cxn modelId="{4E60176F-24FE-4099-9EE5-5C6611628717}" type="presParOf" srcId="{028645D9-34B6-4557-B093-8CE1835AA4B2}" destId="{F2D3B12B-786B-47F6-9DF7-D7AF462795A5}" srcOrd="5" destOrd="0" presId="urn:microsoft.com/office/officeart/2005/8/layout/radial5"/>
    <dgm:cxn modelId="{61A617FC-DCC4-4086-9422-D1C66E855354}" type="presParOf" srcId="{F2D3B12B-786B-47F6-9DF7-D7AF462795A5}" destId="{9B35BF9F-0519-4043-B862-078652835B7A}" srcOrd="0" destOrd="0" presId="urn:microsoft.com/office/officeart/2005/8/layout/radial5"/>
    <dgm:cxn modelId="{0EF43AF1-593F-4F0D-85D2-6EF3C03F53BE}" type="presParOf" srcId="{028645D9-34B6-4557-B093-8CE1835AA4B2}" destId="{C2816350-DBAC-4B00-AF11-810D25E3FE70}" srcOrd="6" destOrd="0" presId="urn:microsoft.com/office/officeart/2005/8/layout/radial5"/>
    <dgm:cxn modelId="{23F9CE2F-17CE-4565-B018-904A04B820C0}" type="presParOf" srcId="{028645D9-34B6-4557-B093-8CE1835AA4B2}" destId="{2D11A0E1-7AE1-4C2D-A865-54FF2C10576B}" srcOrd="7" destOrd="0" presId="urn:microsoft.com/office/officeart/2005/8/layout/radial5"/>
    <dgm:cxn modelId="{373B8F89-DCF7-4E56-927E-8CD06763FAB0}" type="presParOf" srcId="{2D11A0E1-7AE1-4C2D-A865-54FF2C10576B}" destId="{97CB4D01-DC43-413D-8B58-8BFA9E1897A0}" srcOrd="0" destOrd="0" presId="urn:microsoft.com/office/officeart/2005/8/layout/radial5"/>
    <dgm:cxn modelId="{8D5BE43A-6E71-4282-BF81-794386B87506}" type="presParOf" srcId="{028645D9-34B6-4557-B093-8CE1835AA4B2}" destId="{861901F5-4BFF-4EBA-85D5-46DA5D9CF618}" srcOrd="8" destOrd="0" presId="urn:microsoft.com/office/officeart/2005/8/layout/radial5"/>
    <dgm:cxn modelId="{154351EB-D827-46C5-83C8-34B9B6FFC227}" type="presParOf" srcId="{028645D9-34B6-4557-B093-8CE1835AA4B2}" destId="{C61FBE0A-3C7F-4BE2-B5B4-CCF5A420750C}" srcOrd="9" destOrd="0" presId="urn:microsoft.com/office/officeart/2005/8/layout/radial5"/>
    <dgm:cxn modelId="{C72FD73A-B5CA-47D5-862C-D0BE4B6A4475}" type="presParOf" srcId="{C61FBE0A-3C7F-4BE2-B5B4-CCF5A420750C}" destId="{8C9FEF92-B6AD-4C18-96B4-D0159A1796B6}" srcOrd="0" destOrd="0" presId="urn:microsoft.com/office/officeart/2005/8/layout/radial5"/>
    <dgm:cxn modelId="{78C32A29-079C-4101-883C-D397A17CE183}" type="presParOf" srcId="{028645D9-34B6-4557-B093-8CE1835AA4B2}" destId="{9013B85E-5BB8-4CFA-9F0F-1D76B4BA47BF}" srcOrd="10" destOrd="0" presId="urn:microsoft.com/office/officeart/2005/8/layout/radial5"/>
    <dgm:cxn modelId="{43D4F55D-7CCA-4A29-93EF-E399CE837CCE}" type="presParOf" srcId="{028645D9-34B6-4557-B093-8CE1835AA4B2}" destId="{01644D87-A038-47F5-A9AF-88DB5DBA79BA}" srcOrd="11" destOrd="0" presId="urn:microsoft.com/office/officeart/2005/8/layout/radial5"/>
    <dgm:cxn modelId="{9509EEF9-E7CB-4D7E-8EA3-A589741E5AC1}" type="presParOf" srcId="{01644D87-A038-47F5-A9AF-88DB5DBA79BA}" destId="{2E1C57A2-CC32-40AC-805A-17AEB7941453}" srcOrd="0" destOrd="0" presId="urn:microsoft.com/office/officeart/2005/8/layout/radial5"/>
    <dgm:cxn modelId="{C7910580-ADE8-419B-8AB0-F508A917A4E2}" type="presParOf" srcId="{028645D9-34B6-4557-B093-8CE1835AA4B2}" destId="{CD10956E-045C-48EE-B00A-F61D36FDB37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E6BA2-2009-4265-9081-49C82CBA49CF}">
      <dsp:nvSpPr>
        <dsp:cNvPr id="0" name=""/>
        <dsp:cNvSpPr/>
      </dsp:nvSpPr>
      <dsp:spPr>
        <a:xfrm>
          <a:off x="3018067" y="1939704"/>
          <a:ext cx="1349222" cy="11613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bn-IN" sz="3200" b="1" kern="1200" dirty="0" smtClean="0">
              <a:latin typeface="Times New Roman" pitchFamily="18" charset="0"/>
              <a:cs typeface="NikoshBAN" pitchFamily="2" charset="0"/>
            </a:rPr>
            <a:t>৫ম শ্রেণি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15656" y="2109782"/>
        <a:ext cx="954044" cy="821208"/>
      </dsp:txXfrm>
    </dsp:sp>
    <dsp:sp modelId="{6A1842E6-1677-4956-A380-A2667F66E53E}">
      <dsp:nvSpPr>
        <dsp:cNvPr id="0" name=""/>
        <dsp:cNvSpPr/>
      </dsp:nvSpPr>
      <dsp:spPr>
        <a:xfrm rot="16153192">
          <a:off x="3434818" y="1294307"/>
          <a:ext cx="487755" cy="398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495372" y="1433696"/>
        <a:ext cx="368273" cy="238964"/>
      </dsp:txXfrm>
    </dsp:sp>
    <dsp:sp modelId="{96AFFCCA-010C-4AEC-BE9A-F09E7D829E08}">
      <dsp:nvSpPr>
        <dsp:cNvPr id="0" name=""/>
        <dsp:cNvSpPr/>
      </dsp:nvSpPr>
      <dsp:spPr>
        <a:xfrm>
          <a:off x="3062556" y="-136099"/>
          <a:ext cx="1203637" cy="115568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গণিত অধ্যায়-৩</a:t>
          </a:r>
          <a:endParaRPr lang="en-US" sz="24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238825" y="33147"/>
        <a:ext cx="851099" cy="817193"/>
      </dsp:txXfrm>
    </dsp:sp>
    <dsp:sp modelId="{EC55FA16-D3C1-44F0-BE5C-10A3F04CC06A}">
      <dsp:nvSpPr>
        <dsp:cNvPr id="0" name=""/>
        <dsp:cNvSpPr/>
      </dsp:nvSpPr>
      <dsp:spPr>
        <a:xfrm rot="18218941">
          <a:off x="4031567" y="1437976"/>
          <a:ext cx="498092" cy="398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03080"/>
            <a:satOff val="3619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>
        <a:off x="4058205" y="1567361"/>
        <a:ext cx="378610" cy="238964"/>
      </dsp:txXfrm>
    </dsp:sp>
    <dsp:sp modelId="{B2D39F0D-64FC-4B8E-935C-CF144CE1CA84}">
      <dsp:nvSpPr>
        <dsp:cNvPr id="0" name=""/>
        <dsp:cNvSpPr/>
      </dsp:nvSpPr>
      <dsp:spPr>
        <a:xfrm rot="2048549">
          <a:off x="4293506" y="87783"/>
          <a:ext cx="1197774" cy="1260469"/>
        </a:xfrm>
        <a:prstGeom prst="ellipse">
          <a:avLst/>
        </a:prstGeom>
        <a:solidFill>
          <a:schemeClr val="accent5">
            <a:hueOff val="-903080"/>
            <a:satOff val="3619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</a:rPr>
            <a:t> </a:t>
          </a:r>
          <a:r>
            <a:rPr lang="bn-IN" sz="2000" kern="12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</a:rPr>
            <a:t>ইংরেজি </a:t>
          </a:r>
          <a:r>
            <a:rPr lang="en-US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Unit-3</a:t>
          </a:r>
          <a:endParaRPr lang="en-US" sz="2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68916" y="272374"/>
        <a:ext cx="846954" cy="891287"/>
      </dsp:txXfrm>
    </dsp:sp>
    <dsp:sp modelId="{F2D3B12B-786B-47F6-9DF7-D7AF462795A5}">
      <dsp:nvSpPr>
        <dsp:cNvPr id="0" name=""/>
        <dsp:cNvSpPr/>
      </dsp:nvSpPr>
      <dsp:spPr>
        <a:xfrm rot="20092804">
          <a:off x="4471394" y="1823218"/>
          <a:ext cx="567012" cy="398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06159"/>
            <a:satOff val="7238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>
        <a:off x="4477044" y="1928233"/>
        <a:ext cx="447530" cy="238964"/>
      </dsp:txXfrm>
    </dsp:sp>
    <dsp:sp modelId="{C2816350-DBAC-4B00-AF11-810D25E3FE70}">
      <dsp:nvSpPr>
        <dsp:cNvPr id="0" name=""/>
        <dsp:cNvSpPr/>
      </dsp:nvSpPr>
      <dsp:spPr>
        <a:xfrm rot="3891127">
          <a:off x="5196885" y="987137"/>
          <a:ext cx="1148174" cy="111764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গণিত অধ্যায়-</a:t>
          </a:r>
          <a:r>
            <a:rPr lang="bn-IN" sz="1800" kern="12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</a:rPr>
            <a:t>৫</a:t>
          </a:r>
          <a:endParaRPr lang="en-US" sz="18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65031" y="1150812"/>
        <a:ext cx="811882" cy="790296"/>
      </dsp:txXfrm>
    </dsp:sp>
    <dsp:sp modelId="{8168E572-B9C5-4E15-9528-3505044C92F1}">
      <dsp:nvSpPr>
        <dsp:cNvPr id="0" name=""/>
        <dsp:cNvSpPr/>
      </dsp:nvSpPr>
      <dsp:spPr>
        <a:xfrm rot="188065">
          <a:off x="4606051" y="2387158"/>
          <a:ext cx="580389" cy="398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09239"/>
            <a:satOff val="10858"/>
            <a:lumOff val="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>
        <a:off x="4606140" y="2463545"/>
        <a:ext cx="460907" cy="238964"/>
      </dsp:txXfrm>
    </dsp:sp>
    <dsp:sp modelId="{E2E847BD-5764-4487-9D28-52EA014B8D4D}">
      <dsp:nvSpPr>
        <dsp:cNvPr id="0" name=""/>
        <dsp:cNvSpPr/>
      </dsp:nvSpPr>
      <dsp:spPr>
        <a:xfrm rot="653786">
          <a:off x="5457894" y="2114961"/>
          <a:ext cx="1316654" cy="1076279"/>
        </a:xfrm>
        <a:prstGeom prst="ellipse">
          <a:avLst/>
        </a:prstGeom>
        <a:solidFill>
          <a:schemeClr val="accent5">
            <a:hueOff val="-2709239"/>
            <a:satOff val="10858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অধ্যায়-</a:t>
          </a:r>
          <a:r>
            <a:rPr lang="bn-IN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৬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650714" y="2272578"/>
        <a:ext cx="931014" cy="761045"/>
      </dsp:txXfrm>
    </dsp:sp>
    <dsp:sp modelId="{62A0BDF8-06E8-4144-9FAE-5A30A6D927AC}">
      <dsp:nvSpPr>
        <dsp:cNvPr id="0" name=""/>
        <dsp:cNvSpPr/>
      </dsp:nvSpPr>
      <dsp:spPr>
        <a:xfrm rot="1793348">
          <a:off x="4432895" y="2922231"/>
          <a:ext cx="610764" cy="398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12319"/>
            <a:satOff val="14477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>
        <a:off x="4440841" y="2972115"/>
        <a:ext cx="491282" cy="238964"/>
      </dsp:txXfrm>
    </dsp:sp>
    <dsp:sp modelId="{FCB99266-073F-44CA-A2C2-E15857E73D82}">
      <dsp:nvSpPr>
        <dsp:cNvPr id="0" name=""/>
        <dsp:cNvSpPr/>
      </dsp:nvSpPr>
      <dsp:spPr>
        <a:xfrm rot="1534165">
          <a:off x="5158615" y="3175300"/>
          <a:ext cx="1182400" cy="1054943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ইংরেজি</a:t>
          </a:r>
          <a:r>
            <a:rPr lang="bn-IN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Unit-9 </a:t>
          </a:r>
          <a:r>
            <a:rPr lang="bn-IN" sz="1600" kern="1200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rPr>
            <a:t>  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31773" y="3329793"/>
        <a:ext cx="836084" cy="745957"/>
      </dsp:txXfrm>
    </dsp:sp>
    <dsp:sp modelId="{9229C357-B5E2-413A-8AB7-AE23278A9FA0}">
      <dsp:nvSpPr>
        <dsp:cNvPr id="0" name=""/>
        <dsp:cNvSpPr/>
      </dsp:nvSpPr>
      <dsp:spPr>
        <a:xfrm rot="3575351">
          <a:off x="3978830" y="3227017"/>
          <a:ext cx="490979" cy="398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15398"/>
            <a:satOff val="18096"/>
            <a:lumOff val="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>
        <a:off x="4008330" y="3255149"/>
        <a:ext cx="371497" cy="238964"/>
      </dsp:txXfrm>
    </dsp:sp>
    <dsp:sp modelId="{60918D3C-41D1-46BD-953D-36916196B6C4}">
      <dsp:nvSpPr>
        <dsp:cNvPr id="0" name=""/>
        <dsp:cNvSpPr/>
      </dsp:nvSpPr>
      <dsp:spPr>
        <a:xfrm rot="20304133">
          <a:off x="4172939" y="3757546"/>
          <a:ext cx="1181096" cy="1174397"/>
        </a:xfrm>
        <a:prstGeom prst="ellipse">
          <a:avLst/>
        </a:prstGeom>
        <a:solidFill>
          <a:schemeClr val="accent5">
            <a:hueOff val="-4515398"/>
            <a:satOff val="18096"/>
            <a:lumOff val="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গণিত অধ্যায়-৩</a:t>
          </a:r>
          <a:endParaRPr lang="en-US" sz="1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5907" y="3929532"/>
        <a:ext cx="835160" cy="830425"/>
      </dsp:txXfrm>
    </dsp:sp>
    <dsp:sp modelId="{3FCF2503-C126-45E4-AD8F-AC712DDA89FA}">
      <dsp:nvSpPr>
        <dsp:cNvPr id="0" name=""/>
        <dsp:cNvSpPr/>
      </dsp:nvSpPr>
      <dsp:spPr>
        <a:xfrm rot="5804144">
          <a:off x="3351342" y="3307617"/>
          <a:ext cx="449683" cy="398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418478"/>
            <a:satOff val="21715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418090" y="3327942"/>
        <a:ext cx="330201" cy="238964"/>
      </dsp:txXfrm>
    </dsp:sp>
    <dsp:sp modelId="{A3A9305D-EE93-4793-A143-02DC11B0FDC1}">
      <dsp:nvSpPr>
        <dsp:cNvPr id="0" name=""/>
        <dsp:cNvSpPr/>
      </dsp:nvSpPr>
      <dsp:spPr>
        <a:xfrm>
          <a:off x="2802518" y="3938423"/>
          <a:ext cx="1321811" cy="1046128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ইংরেজি Unit-10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6093" y="4091625"/>
        <a:ext cx="934661" cy="739724"/>
      </dsp:txXfrm>
    </dsp:sp>
    <dsp:sp modelId="{765F5E28-3C10-4ED9-9DE2-D307893E3062}">
      <dsp:nvSpPr>
        <dsp:cNvPr id="0" name=""/>
        <dsp:cNvSpPr/>
      </dsp:nvSpPr>
      <dsp:spPr>
        <a:xfrm rot="7766133">
          <a:off x="2678077" y="3203589"/>
          <a:ext cx="577844" cy="398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321557"/>
            <a:satOff val="25334"/>
            <a:lumOff val="5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775766" y="3237103"/>
        <a:ext cx="458362" cy="238964"/>
      </dsp:txXfrm>
    </dsp:sp>
    <dsp:sp modelId="{E70D3375-45F6-4501-B46A-896A5BC66D71}">
      <dsp:nvSpPr>
        <dsp:cNvPr id="0" name=""/>
        <dsp:cNvSpPr/>
      </dsp:nvSpPr>
      <dsp:spPr>
        <a:xfrm rot="1700276">
          <a:off x="1666062" y="3691430"/>
          <a:ext cx="1142795" cy="1196659"/>
        </a:xfrm>
        <a:prstGeom prst="ellipse">
          <a:avLst/>
        </a:prstGeom>
        <a:solidFill>
          <a:schemeClr val="accent5">
            <a:hueOff val="-6321557"/>
            <a:satOff val="25334"/>
            <a:lumOff val="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বাংলা </a:t>
          </a:r>
          <a:r>
            <a:rPr lang="bn-IN" sz="18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–শখের মৃৎ শিল্প</a:t>
          </a:r>
          <a:endParaRPr lang="en-US" sz="1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1833420" y="3866677"/>
        <a:ext cx="808079" cy="846165"/>
      </dsp:txXfrm>
    </dsp:sp>
    <dsp:sp modelId="{01644D87-A038-47F5-A9AF-88DB5DBA79BA}">
      <dsp:nvSpPr>
        <dsp:cNvPr id="0" name=""/>
        <dsp:cNvSpPr/>
      </dsp:nvSpPr>
      <dsp:spPr>
        <a:xfrm rot="9423744">
          <a:off x="2189962" y="2815781"/>
          <a:ext cx="668273" cy="398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224638"/>
            <a:satOff val="28953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304720" y="2872152"/>
        <a:ext cx="548791" cy="238964"/>
      </dsp:txXfrm>
    </dsp:sp>
    <dsp:sp modelId="{CD10956E-045C-48EE-B00A-F61D36FDB37F}">
      <dsp:nvSpPr>
        <dsp:cNvPr id="0" name=""/>
        <dsp:cNvSpPr/>
      </dsp:nvSpPr>
      <dsp:spPr>
        <a:xfrm rot="20349394">
          <a:off x="735756" y="2922195"/>
          <a:ext cx="1245054" cy="117216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বি</a:t>
          </a: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অধ্যায়-১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918090" y="3093855"/>
        <a:ext cx="880386" cy="828846"/>
      </dsp:txXfrm>
    </dsp:sp>
    <dsp:sp modelId="{13397BA5-1B84-4863-B178-EC9624842F6F}">
      <dsp:nvSpPr>
        <dsp:cNvPr id="0" name=""/>
        <dsp:cNvSpPr/>
      </dsp:nvSpPr>
      <dsp:spPr>
        <a:xfrm rot="11091641">
          <a:off x="2084864" y="2212726"/>
          <a:ext cx="663315" cy="398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127717"/>
            <a:satOff val="32573"/>
            <a:lumOff val="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204131" y="2297442"/>
        <a:ext cx="543833" cy="238964"/>
      </dsp:txXfrm>
    </dsp:sp>
    <dsp:sp modelId="{77FF9884-F3BA-4FA8-BCF9-709F5AF85580}">
      <dsp:nvSpPr>
        <dsp:cNvPr id="0" name=""/>
        <dsp:cNvSpPr/>
      </dsp:nvSpPr>
      <dsp:spPr>
        <a:xfrm rot="17082825">
          <a:off x="578176" y="1697805"/>
          <a:ext cx="1198209" cy="1217347"/>
        </a:xfrm>
        <a:prstGeom prst="ellipse">
          <a:avLst/>
        </a:prstGeom>
        <a:solidFill>
          <a:schemeClr val="accent5">
            <a:hueOff val="-8127717"/>
            <a:satOff val="32573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গণিত অধ্যায়-৩</a:t>
          </a:r>
          <a:endParaRPr lang="en-US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753650" y="1876081"/>
        <a:ext cx="847261" cy="860795"/>
      </dsp:txXfrm>
    </dsp:sp>
    <dsp:sp modelId="{B2E9D3E3-0F35-48B4-971B-4C6E216E798B}">
      <dsp:nvSpPr>
        <dsp:cNvPr id="0" name=""/>
        <dsp:cNvSpPr/>
      </dsp:nvSpPr>
      <dsp:spPr>
        <a:xfrm rot="12730552">
          <a:off x="2155945" y="1599280"/>
          <a:ext cx="778387" cy="398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030797"/>
            <a:satOff val="36192"/>
            <a:lumOff val="78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266252" y="1710747"/>
        <a:ext cx="658905" cy="238964"/>
      </dsp:txXfrm>
    </dsp:sp>
    <dsp:sp modelId="{18B2A16F-B01E-4A62-BE91-C3A10C38EAD6}">
      <dsp:nvSpPr>
        <dsp:cNvPr id="0" name=""/>
        <dsp:cNvSpPr/>
      </dsp:nvSpPr>
      <dsp:spPr>
        <a:xfrm rot="18800332">
          <a:off x="774064" y="457443"/>
          <a:ext cx="1225063" cy="122416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 ও</a:t>
          </a:r>
          <a:r>
            <a:rPr lang="bn-IN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বি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অধ্যায়-১</a:t>
          </a:r>
          <a:endParaRPr lang="en-US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953470" y="636717"/>
        <a:ext cx="866251" cy="865613"/>
      </dsp:txXfrm>
    </dsp:sp>
    <dsp:sp modelId="{C866F8FD-A420-47B3-8E93-2669AECD6400}">
      <dsp:nvSpPr>
        <dsp:cNvPr id="0" name=""/>
        <dsp:cNvSpPr/>
      </dsp:nvSpPr>
      <dsp:spPr>
        <a:xfrm rot="14340773">
          <a:off x="2771167" y="1311254"/>
          <a:ext cx="629907" cy="398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861665" y="1442123"/>
        <a:ext cx="510425" cy="238964"/>
      </dsp:txXfrm>
    </dsp:sp>
    <dsp:sp modelId="{149EC161-07CB-476C-8488-9D3851D6BB6F}">
      <dsp:nvSpPr>
        <dsp:cNvPr id="0" name=""/>
        <dsp:cNvSpPr/>
      </dsp:nvSpPr>
      <dsp:spPr>
        <a:xfrm rot="20251632">
          <a:off x="1917316" y="-112238"/>
          <a:ext cx="1105724" cy="119401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ধর্ম অ</a:t>
          </a:r>
          <a:r>
            <a:rPr lang="bn-IN" sz="2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ধ্যায়</a:t>
          </a:r>
          <a:r>
            <a:rPr lang="en-US" sz="2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-৩</a:t>
          </a:r>
          <a:endParaRPr lang="en-US" sz="24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2079246" y="62621"/>
        <a:ext cx="781864" cy="844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E6BA2-2009-4265-9081-49C82CBA49CF}">
      <dsp:nvSpPr>
        <dsp:cNvPr id="0" name=""/>
        <dsp:cNvSpPr/>
      </dsp:nvSpPr>
      <dsp:spPr>
        <a:xfrm>
          <a:off x="3123180" y="1989088"/>
          <a:ext cx="1180864" cy="10194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bn-IN" sz="3200" b="0" kern="1200" dirty="0" smtClean="0">
              <a:latin typeface="Times New Roman" pitchFamily="18" charset="0"/>
              <a:cs typeface="Times New Roman" pitchFamily="18" charset="0"/>
            </a:rPr>
            <a:t>৪র্থ</a:t>
          </a:r>
          <a:r>
            <a:rPr lang="bn-IN" sz="3200" b="0" kern="1200" dirty="0" smtClean="0">
              <a:latin typeface="Times New Roman" pitchFamily="18" charset="0"/>
              <a:cs typeface="NikoshBAN" pitchFamily="2" charset="0"/>
            </a:rPr>
            <a:t> </a:t>
          </a:r>
          <a:r>
            <a:rPr lang="bn-IN" sz="3200" b="1" kern="1200" dirty="0" smtClean="0">
              <a:latin typeface="Times New Roman" pitchFamily="18" charset="0"/>
              <a:cs typeface="NikoshBAN" pitchFamily="2" charset="0"/>
            </a:rPr>
            <a:t>শ্রেণি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6114" y="2138378"/>
        <a:ext cx="834996" cy="720839"/>
      </dsp:txXfrm>
    </dsp:sp>
    <dsp:sp modelId="{6A1842E6-1677-4956-A380-A2667F66E53E}">
      <dsp:nvSpPr>
        <dsp:cNvPr id="0" name=""/>
        <dsp:cNvSpPr/>
      </dsp:nvSpPr>
      <dsp:spPr>
        <a:xfrm rot="16122297">
          <a:off x="3497587" y="1408531"/>
          <a:ext cx="392763" cy="442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557833" y="1555962"/>
        <a:ext cx="274934" cy="265597"/>
      </dsp:txXfrm>
    </dsp:sp>
    <dsp:sp modelId="{96AFFCCA-010C-4AEC-BE9A-F09E7D829E08}">
      <dsp:nvSpPr>
        <dsp:cNvPr id="0" name=""/>
        <dsp:cNvSpPr/>
      </dsp:nvSpPr>
      <dsp:spPr>
        <a:xfrm>
          <a:off x="2963210" y="0"/>
          <a:ext cx="1416048" cy="124843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গণিত অধ্যায়-</a:t>
          </a:r>
          <a:r>
            <a:rPr lang="bn-IN" sz="2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১৩</a:t>
          </a:r>
          <a:endParaRPr lang="en-US" sz="24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170585" y="182829"/>
        <a:ext cx="1001298" cy="882778"/>
      </dsp:txXfrm>
    </dsp:sp>
    <dsp:sp modelId="{EC55FA16-D3C1-44F0-BE5C-10A3F04CC06A}">
      <dsp:nvSpPr>
        <dsp:cNvPr id="0" name=""/>
        <dsp:cNvSpPr/>
      </dsp:nvSpPr>
      <dsp:spPr>
        <a:xfrm rot="19944814">
          <a:off x="4328011" y="1864676"/>
          <a:ext cx="351304" cy="442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>
        <a:off x="4334002" y="1977611"/>
        <a:ext cx="245913" cy="265597"/>
      </dsp:txXfrm>
    </dsp:sp>
    <dsp:sp modelId="{B2D39F0D-64FC-4B8E-935C-CF144CE1CA84}">
      <dsp:nvSpPr>
        <dsp:cNvPr id="0" name=""/>
        <dsp:cNvSpPr/>
      </dsp:nvSpPr>
      <dsp:spPr>
        <a:xfrm rot="2048549">
          <a:off x="4722961" y="948262"/>
          <a:ext cx="1377029" cy="1326852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</a:rPr>
            <a:t> </a:t>
          </a:r>
          <a:r>
            <a:rPr lang="bn-IN" sz="2000" kern="12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</a:rPr>
            <a:t>ইংরেজি </a:t>
          </a:r>
          <a:r>
            <a:rPr lang="en-US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Unit-</a:t>
          </a:r>
          <a:r>
            <a:rPr lang="bn-IN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</a:t>
          </a:r>
          <a:endParaRPr lang="en-US" sz="2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24622" y="1142575"/>
        <a:ext cx="973707" cy="938226"/>
      </dsp:txXfrm>
    </dsp:sp>
    <dsp:sp modelId="{F2D3B12B-786B-47F6-9DF7-D7AF462795A5}">
      <dsp:nvSpPr>
        <dsp:cNvPr id="0" name=""/>
        <dsp:cNvSpPr/>
      </dsp:nvSpPr>
      <dsp:spPr>
        <a:xfrm rot="1778261">
          <a:off x="4308925" y="2714712"/>
          <a:ext cx="346402" cy="442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>
        <a:off x="4315723" y="2777549"/>
        <a:ext cx="242481" cy="265597"/>
      </dsp:txXfrm>
    </dsp:sp>
    <dsp:sp modelId="{C2816350-DBAC-4B00-AF11-810D25E3FE70}">
      <dsp:nvSpPr>
        <dsp:cNvPr id="0" name=""/>
        <dsp:cNvSpPr/>
      </dsp:nvSpPr>
      <dsp:spPr>
        <a:xfrm rot="19794021">
          <a:off x="4678584" y="2744989"/>
          <a:ext cx="1442556" cy="142639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গণিত অধ্যায়-১৪</a:t>
          </a:r>
          <a:endParaRPr lang="en-US" sz="18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89841" y="2953880"/>
        <a:ext cx="1020042" cy="1008617"/>
      </dsp:txXfrm>
    </dsp:sp>
    <dsp:sp modelId="{2D11A0E1-7AE1-4C2D-A865-54FF2C10576B}">
      <dsp:nvSpPr>
        <dsp:cNvPr id="0" name=""/>
        <dsp:cNvSpPr/>
      </dsp:nvSpPr>
      <dsp:spPr>
        <a:xfrm rot="5414555">
          <a:off x="3527297" y="3121621"/>
          <a:ext cx="365482" cy="442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582352" y="3155331"/>
        <a:ext cx="255837" cy="265597"/>
      </dsp:txXfrm>
    </dsp:sp>
    <dsp:sp modelId="{861901F5-4BFF-4EBA-85D5-46DA5D9CF618}">
      <dsp:nvSpPr>
        <dsp:cNvPr id="0" name=""/>
        <dsp:cNvSpPr/>
      </dsp:nvSpPr>
      <dsp:spPr>
        <a:xfrm>
          <a:off x="2972603" y="3698083"/>
          <a:ext cx="1466707" cy="1217567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বি</a:t>
          </a: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 অধ্যায়-</a:t>
          </a: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৮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187397" y="3876392"/>
        <a:ext cx="1037119" cy="860949"/>
      </dsp:txXfrm>
    </dsp:sp>
    <dsp:sp modelId="{C61FBE0A-3C7F-4BE2-B5B4-CCF5A420750C}">
      <dsp:nvSpPr>
        <dsp:cNvPr id="0" name=""/>
        <dsp:cNvSpPr/>
      </dsp:nvSpPr>
      <dsp:spPr>
        <a:xfrm rot="9143740">
          <a:off x="2777249" y="2681052"/>
          <a:ext cx="329037" cy="442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870342" y="2746714"/>
        <a:ext cx="230326" cy="265597"/>
      </dsp:txXfrm>
    </dsp:sp>
    <dsp:sp modelId="{9013B85E-5BB8-4CFA-9F0F-1D76B4BA47BF}">
      <dsp:nvSpPr>
        <dsp:cNvPr id="0" name=""/>
        <dsp:cNvSpPr/>
      </dsp:nvSpPr>
      <dsp:spPr>
        <a:xfrm>
          <a:off x="1355286" y="2731160"/>
          <a:ext cx="1395738" cy="1271728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বি</a:t>
          </a: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 অধ্যায়-</a:t>
          </a: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৭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1559687" y="2917400"/>
        <a:ext cx="986936" cy="899248"/>
      </dsp:txXfrm>
    </dsp:sp>
    <dsp:sp modelId="{01644D87-A038-47F5-A9AF-88DB5DBA79BA}">
      <dsp:nvSpPr>
        <dsp:cNvPr id="0" name=""/>
        <dsp:cNvSpPr/>
      </dsp:nvSpPr>
      <dsp:spPr>
        <a:xfrm rot="12527823">
          <a:off x="2696067" y="1827806"/>
          <a:ext cx="399028" cy="442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808373" y="1945170"/>
        <a:ext cx="279320" cy="265597"/>
      </dsp:txXfrm>
    </dsp:sp>
    <dsp:sp modelId="{CD10956E-045C-48EE-B00A-F61D36FDB37F}">
      <dsp:nvSpPr>
        <dsp:cNvPr id="0" name=""/>
        <dsp:cNvSpPr/>
      </dsp:nvSpPr>
      <dsp:spPr>
        <a:xfrm rot="18950360">
          <a:off x="1243164" y="876572"/>
          <a:ext cx="1411869" cy="1304589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বি</a:t>
          </a: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জ্ঞান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অধ্যায়-</a:t>
          </a: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৫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449927" y="1067625"/>
        <a:ext cx="998343" cy="922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AC9E-AD6C-4A8D-9005-EC9FF049C89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83C9-72E9-4600-9987-432B529DC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7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AC9E-AD6C-4A8D-9005-EC9FF049C89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83C9-72E9-4600-9987-432B529DC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6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AC9E-AD6C-4A8D-9005-EC9FF049C89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83C9-72E9-4600-9987-432B529DC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8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AC9E-AD6C-4A8D-9005-EC9FF049C89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83C9-72E9-4600-9987-432B529DC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AC9E-AD6C-4A8D-9005-EC9FF049C89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83C9-72E9-4600-9987-432B529DC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AC9E-AD6C-4A8D-9005-EC9FF049C89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83C9-72E9-4600-9987-432B529DC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3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AC9E-AD6C-4A8D-9005-EC9FF049C89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83C9-72E9-4600-9987-432B529DC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5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AC9E-AD6C-4A8D-9005-EC9FF049C89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83C9-72E9-4600-9987-432B529DC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6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AC9E-AD6C-4A8D-9005-EC9FF049C89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83C9-72E9-4600-9987-432B529DC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3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AC9E-AD6C-4A8D-9005-EC9FF049C89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83C9-72E9-4600-9987-432B529DC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AC9E-AD6C-4A8D-9005-EC9FF049C89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83C9-72E9-4600-9987-432B529DC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0AC9E-AD6C-4A8D-9005-EC9FF049C89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A83C9-72E9-4600-9987-432B529DC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9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f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audio" Target="../media/media2.wav"/><Relationship Id="rId7" Type="http://schemas.openxmlformats.org/officeDocument/2006/relationships/diagramData" Target="../diagrams/data1.xml"/><Relationship Id="rId12" Type="http://schemas.openxmlformats.org/officeDocument/2006/relationships/image" Target="../media/image3.pn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2.jfif"/><Relationship Id="rId11" Type="http://schemas.microsoft.com/office/2007/relationships/diagramDrawing" Target="../diagrams/drawing1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7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audio" Target="../media/media3.wav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2.jfif"/><Relationship Id="rId11" Type="http://schemas.microsoft.com/office/2007/relationships/diagramDrawing" Target="../diagrams/drawing2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2.xml"/><Relationship Id="rId4" Type="http://schemas.openxmlformats.org/officeDocument/2006/relationships/slideLayout" Target="../slideLayouts/slideLayout7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3.png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2.jfi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35857"/>
            <a:ext cx="9144000" cy="6858000"/>
          </a:xfrm>
          <a:prstGeom prst="fram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22713"/>
            <a:ext cx="9144000" cy="899108"/>
            <a:chOff x="0" y="35857"/>
            <a:chExt cx="9144000" cy="8991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383"/>
              <a:ext cx="1676400" cy="87043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35857"/>
              <a:ext cx="1600200" cy="899108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914400" y="2133600"/>
            <a:ext cx="731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মোগলটুলা 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আয়োজিত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মুজিব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শতবর্ষ”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কুইজ প্রতিযোগিতার পুরস্কার বিতরণী অনুষ্ঠান</a:t>
            </a:r>
            <a:endParaRPr lang="en-US" sz="48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0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9"/>
    </mc:Choice>
    <mc:Fallback>
      <p:transition spd="slow" advTm="3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35857"/>
            <a:ext cx="9144000" cy="6858000"/>
          </a:xfrm>
          <a:prstGeom prst="fram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22713"/>
            <a:ext cx="9144000" cy="899108"/>
            <a:chOff x="0" y="35857"/>
            <a:chExt cx="9144000" cy="8991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383"/>
              <a:ext cx="1676400" cy="87043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35857"/>
              <a:ext cx="1600200" cy="8991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914400" y="1143000"/>
            <a:ext cx="7315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১ম পর্ব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“বিষয়ভিত্তিক”কুইজে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অংশগ্রহণকারী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বিজয়ী শিক্ষার্থীদের পুরস্কার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 পর্ব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মোগলটুলা স প্রা বি অনুষ্ঠিত “মুজিব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শতবর্ষ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” কুইজে বিজয়ী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শিক্ষার্থীদের পুরস্কার।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/>
              <a:t>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13447"/>
            <a:ext cx="9144000" cy="6858000"/>
          </a:xfrm>
          <a:prstGeom prst="fram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14400" y="905867"/>
            <a:ext cx="7328647" cy="618134"/>
            <a:chOff x="914400" y="919011"/>
            <a:chExt cx="7328647" cy="6181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941423"/>
              <a:ext cx="1147317" cy="5957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917" y="919011"/>
              <a:ext cx="1100130" cy="61813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8600" y="228600"/>
            <a:ext cx="8686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” কুইজে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নামের তালিকা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71298366"/>
              </p:ext>
            </p:extLst>
          </p:nvPr>
        </p:nvGraphicFramePr>
        <p:xfrm>
          <a:off x="878540" y="990600"/>
          <a:ext cx="7427259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4"/>
    </mc:Choice>
    <mc:Fallback xmlns="">
      <p:transition spd="slow" advTm="6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2E6BA2-2009-4265-9081-49C82CBA4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E72E6BA2-2009-4265-9081-49C82CBA4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1842E6-1677-4956-A380-A2667F66E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6A1842E6-1677-4956-A380-A2667F66E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AFFCCA-010C-4AEC-BE9A-F09E7D82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96AFFCCA-010C-4AEC-BE9A-F09E7D829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55FA16-D3C1-44F0-BE5C-10A3F04CC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EC55FA16-D3C1-44F0-BE5C-10A3F04CC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D39F0D-64FC-4B8E-935C-CF144CE1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B2D39F0D-64FC-4B8E-935C-CF144CE1C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D3B12B-786B-47F6-9DF7-D7AF46279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F2D3B12B-786B-47F6-9DF7-D7AF46279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816350-DBAC-4B00-AF11-810D25E3F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C2816350-DBAC-4B00-AF11-810D25E3F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68E572-B9C5-4E15-9528-3505044C9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8168E572-B9C5-4E15-9528-3505044C9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E847BD-5764-4487-9D28-52EA014B8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>
                                            <p:graphicEl>
                                              <a:dgm id="{E2E847BD-5764-4487-9D28-52EA014B8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0BDF8-06E8-4144-9FAE-5A30A6D9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>
                                            <p:graphicEl>
                                              <a:dgm id="{62A0BDF8-06E8-4144-9FAE-5A30A6D92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B99266-073F-44CA-A2C2-E15857E73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>
                                            <p:graphicEl>
                                              <a:dgm id="{FCB99266-073F-44CA-A2C2-E15857E73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29C357-B5E2-413A-8AB7-AE23278A9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>
                                            <p:graphicEl>
                                              <a:dgm id="{9229C357-B5E2-413A-8AB7-AE23278A9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18D3C-41D1-46BD-953D-36916196B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>
                                            <p:graphicEl>
                                              <a:dgm id="{60918D3C-41D1-46BD-953D-36916196B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CF2503-C126-45E4-AD8F-AC712DDA8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8">
                                            <p:graphicEl>
                                              <a:dgm id="{3FCF2503-C126-45E4-AD8F-AC712DDA8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A9305D-EE93-4793-A143-02DC11B0F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8">
                                            <p:graphicEl>
                                              <a:dgm id="{A3A9305D-EE93-4793-A143-02DC11B0F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5F5E28-3C10-4ED9-9DE2-D307893E3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8">
                                            <p:graphicEl>
                                              <a:dgm id="{765F5E28-3C10-4ED9-9DE2-D307893E3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0D3375-45F6-4501-B46A-896A5BC66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8">
                                            <p:graphicEl>
                                              <a:dgm id="{E70D3375-45F6-4501-B46A-896A5BC66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644D87-A038-47F5-A9AF-88DB5DBA7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8">
                                            <p:graphicEl>
                                              <a:dgm id="{01644D87-A038-47F5-A9AF-88DB5DBA7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10956E-045C-48EE-B00A-F61D36FDB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8">
                                            <p:graphicEl>
                                              <a:dgm id="{CD10956E-045C-48EE-B00A-F61D36FDB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397BA5-1B84-4863-B178-EC9624842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8">
                                            <p:graphicEl>
                                              <a:dgm id="{13397BA5-1B84-4863-B178-EC9624842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FF9884-F3BA-4FA8-BCF9-709F5AF85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8">
                                            <p:graphicEl>
                                              <a:dgm id="{77FF9884-F3BA-4FA8-BCF9-709F5AF85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E9D3E3-0F35-48B4-971B-4C6E216E7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8">
                                            <p:graphicEl>
                                              <a:dgm id="{B2E9D3E3-0F35-48B4-971B-4C6E216E7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B2A16F-B01E-4A62-BE91-C3A10C38E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8">
                                            <p:graphicEl>
                                              <a:dgm id="{18B2A16F-B01E-4A62-BE91-C3A10C38E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66F8FD-A420-47B3-8E93-2669AECD6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8">
                                            <p:graphicEl>
                                              <a:dgm id="{C866F8FD-A420-47B3-8E93-2669AECD6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9EC161-07CB-476C-8488-9D3851D6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8">
                                            <p:graphicEl>
                                              <a:dgm id="{149EC161-07CB-476C-8488-9D3851D6B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13447"/>
            <a:ext cx="9144000" cy="6858000"/>
          </a:xfrm>
          <a:prstGeom prst="fram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14400" y="905867"/>
            <a:ext cx="7328647" cy="618134"/>
            <a:chOff x="914400" y="919011"/>
            <a:chExt cx="7328647" cy="6181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941423"/>
              <a:ext cx="1147317" cy="5957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917" y="919011"/>
              <a:ext cx="1100130" cy="61813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8600" y="228600"/>
            <a:ext cx="8686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” কুইজে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নামের তালিকা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13030440"/>
              </p:ext>
            </p:extLst>
          </p:nvPr>
        </p:nvGraphicFramePr>
        <p:xfrm>
          <a:off x="878540" y="990600"/>
          <a:ext cx="7427259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37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75"/>
    </mc:Choice>
    <mc:Fallback xmlns="">
      <p:transition spd="slow" advTm="17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2E6BA2-2009-4265-9081-49C82CBA4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>
                                            <p:graphicEl>
                                              <a:dgm id="{E72E6BA2-2009-4265-9081-49C82CBA4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1842E6-1677-4956-A380-A2667F66E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>
                                            <p:graphicEl>
                                              <a:dgm id="{6A1842E6-1677-4956-A380-A2667F66E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AFFCCA-010C-4AEC-BE9A-F09E7D82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>
                                            <p:graphicEl>
                                              <a:dgm id="{96AFFCCA-010C-4AEC-BE9A-F09E7D829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55FA16-D3C1-44F0-BE5C-10A3F04CC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>
                                            <p:graphicEl>
                                              <a:dgm id="{EC55FA16-D3C1-44F0-BE5C-10A3F04CC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D39F0D-64FC-4B8E-935C-CF144CE1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B2D39F0D-64FC-4B8E-935C-CF144CE1C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D3B12B-786B-47F6-9DF7-D7AF46279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F2D3B12B-786B-47F6-9DF7-D7AF46279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816350-DBAC-4B00-AF11-810D25E3F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>
                                            <p:graphicEl>
                                              <a:dgm id="{C2816350-DBAC-4B00-AF11-810D25E3F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11A0E1-7AE1-4C2D-A865-54FF2C105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>
                                            <p:graphicEl>
                                              <a:dgm id="{2D11A0E1-7AE1-4C2D-A865-54FF2C105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1901F5-4BFF-4EBA-85D5-46DA5D9CF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>
                                            <p:graphicEl>
                                              <a:dgm id="{861901F5-4BFF-4EBA-85D5-46DA5D9CF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1FBE0A-3C7F-4BE2-B5B4-CCF5A4207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>
                                            <p:graphicEl>
                                              <a:dgm id="{C61FBE0A-3C7F-4BE2-B5B4-CCF5A4207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13B85E-5BB8-4CFA-9F0F-1D76B4BA4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>
                                            <p:graphicEl>
                                              <a:dgm id="{9013B85E-5BB8-4CFA-9F0F-1D76B4BA4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644D87-A038-47F5-A9AF-88DB5DBA7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>
                                            <p:graphicEl>
                                              <a:dgm id="{01644D87-A038-47F5-A9AF-88DB5DBA7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10956E-045C-48EE-B00A-F61D36FDB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>
                                            <p:graphicEl>
                                              <a:dgm id="{CD10956E-045C-48EE-B00A-F61D36FDB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447" y="152400"/>
            <a:ext cx="9144000" cy="6858000"/>
          </a:xfrm>
          <a:prstGeom prst="fram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32329" y="905867"/>
            <a:ext cx="7328647" cy="618134"/>
            <a:chOff x="914400" y="919011"/>
            <a:chExt cx="7328647" cy="6181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941423"/>
              <a:ext cx="1147317" cy="5957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917" y="919011"/>
              <a:ext cx="1100130" cy="61813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8600" y="228600"/>
            <a:ext cx="8686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“বিষয়ভিত্তিক” কুইজে অংশগ্রহণকারী  বিজয়ী শিক্ষার্থীদের নামের তালিকা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0117"/>
            <a:ext cx="73152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শাকিবা    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স্থান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মোগলটুলা স প্রা বি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তানজিলা 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রাজবাড়ী মডেল সপ্রাবি, মানিকছড়ি, চট্টগ্রাম।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সামিহা    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মোগলটুলা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 প্রা বি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মোজাহিদ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৩য় স্থান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মোগলটুলা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 প্রা বি 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0523" y="1226140"/>
            <a:ext cx="172570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৫ম শ্রেণি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901888" y="4147810"/>
            <a:ext cx="172570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৪র্থ শ্রেণি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32329" y="4724400"/>
            <a:ext cx="7310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মাফুজ    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সৈয়দপাড়া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 প্রা বি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মুক্তাগাছা, ময়মনসিংহ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জিসান   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রঘুনাথপুর  স প্রা বি, মুক্তাগাছা, ময়মনসিংহ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আমেনা  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মোগলটুলা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 প্রা বি ,মুক্তাগাছা, ময়মনসিংহ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79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1"/>
    </mc:Choice>
    <mc:Fallback xmlns="">
      <p:transition spd="slow" advTm="14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35857"/>
            <a:ext cx="9144000" cy="6858000"/>
          </a:xfrm>
          <a:prstGeom prst="fram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22713"/>
            <a:ext cx="9144000" cy="936510"/>
            <a:chOff x="0" y="35857"/>
            <a:chExt cx="9144000" cy="936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383"/>
              <a:ext cx="1701714" cy="8835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7233" y="35857"/>
              <a:ext cx="1666767" cy="93651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" y="959223"/>
            <a:ext cx="8839200" cy="5746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7765" y="167802"/>
            <a:ext cx="544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“মুজিব শতবর্ষ”কুইজ  ফলাফল সীট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35857"/>
            <a:ext cx="9144000" cy="6858000"/>
          </a:xfrm>
          <a:prstGeom prst="fram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22713"/>
            <a:ext cx="9144000" cy="899108"/>
            <a:chOff x="0" y="35857"/>
            <a:chExt cx="9144000" cy="8991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383"/>
              <a:ext cx="1676400" cy="87043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35857"/>
              <a:ext cx="1600200" cy="89910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966167"/>
            <a:ext cx="8839200" cy="5739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04800"/>
            <a:ext cx="5867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“মুজিব শতবর্ষ” কুইজে অংশগ্রহণকারী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98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482" y="0"/>
            <a:ext cx="9144000" cy="6858000"/>
          </a:xfrm>
          <a:prstGeom prst="fram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14400" y="928278"/>
            <a:ext cx="7315200" cy="1814922"/>
            <a:chOff x="914400" y="941422"/>
            <a:chExt cx="7315200" cy="18149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941422"/>
              <a:ext cx="1676400" cy="87043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332" y="968316"/>
              <a:ext cx="3182268" cy="178802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67553" y="304800"/>
            <a:ext cx="8534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ভার্চুয়ালের মাধ্যমে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মোগলটুলা স প্রা বি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অনুষ্ঠিত “মুজিব শতবর্ষ” কুইজে বিজয়ী শিক্ষার্থীরা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188" y="2819400"/>
            <a:ext cx="7261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শাকিবা                    ৫ম শ্রেণি           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স্থান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আহনাব শাহরিয়ার      ৫ম শ্রেণি            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 স্থান</a:t>
            </a: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মোজাহিদ                 ৫ম শ্রেণি           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৩য়  স্থান                     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35857"/>
            <a:ext cx="9144000" cy="6858000"/>
          </a:xfrm>
          <a:prstGeom prst="fram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22713"/>
            <a:ext cx="9144000" cy="899108"/>
            <a:chOff x="0" y="35857"/>
            <a:chExt cx="9144000" cy="8991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383"/>
              <a:ext cx="1676400" cy="87043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35857"/>
              <a:ext cx="1600200" cy="89910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21821"/>
            <a:ext cx="7315200" cy="5067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8024" y="1828800"/>
            <a:ext cx="350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6|1.2|0.9|0.8|0.7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2.7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245</Words>
  <Application>Microsoft Office PowerPoint</Application>
  <PresentationFormat>On-screen Show (4:3)</PresentationFormat>
  <Paragraphs>52</Paragraphs>
  <Slides>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77</cp:revision>
  <dcterms:created xsi:type="dcterms:W3CDTF">2020-12-18T02:32:03Z</dcterms:created>
  <dcterms:modified xsi:type="dcterms:W3CDTF">2020-12-26T13:47:48Z</dcterms:modified>
</cp:coreProperties>
</file>