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58" r:id="rId5"/>
    <p:sldId id="259" r:id="rId6"/>
    <p:sldId id="260" r:id="rId7"/>
    <p:sldId id="263" r:id="rId8"/>
    <p:sldId id="261" r:id="rId9"/>
    <p:sldId id="262" r:id="rId10"/>
    <p:sldId id="264" r:id="rId11"/>
    <p:sldId id="265" r:id="rId12"/>
    <p:sldId id="270" r:id="rId13"/>
    <p:sldId id="271" r:id="rId14"/>
    <p:sldId id="272" r:id="rId15"/>
    <p:sldId id="273" r:id="rId16"/>
    <p:sldId id="274" r:id="rId17"/>
    <p:sldId id="275" r:id="rId18"/>
    <p:sldId id="268" r:id="rId19"/>
    <p:sldId id="269" r:id="rId20"/>
    <p:sldId id="277" r:id="rId21"/>
    <p:sldId id="267" r:id="rId22"/>
    <p:sldId id="26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782B-6581-4B9F-BDBF-5D968668247C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10DE-AE39-480D-85A5-9A743A42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56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782B-6581-4B9F-BDBF-5D968668247C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10DE-AE39-480D-85A5-9A743A42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4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782B-6581-4B9F-BDBF-5D968668247C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10DE-AE39-480D-85A5-9A743A42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2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782B-6581-4B9F-BDBF-5D968668247C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10DE-AE39-480D-85A5-9A743A42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44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782B-6581-4B9F-BDBF-5D968668247C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10DE-AE39-480D-85A5-9A743A42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31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782B-6581-4B9F-BDBF-5D968668247C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10DE-AE39-480D-85A5-9A743A42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0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782B-6581-4B9F-BDBF-5D968668247C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10DE-AE39-480D-85A5-9A743A42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41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782B-6581-4B9F-BDBF-5D968668247C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10DE-AE39-480D-85A5-9A743A42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63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782B-6581-4B9F-BDBF-5D968668247C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10DE-AE39-480D-85A5-9A743A42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84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782B-6581-4B9F-BDBF-5D968668247C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10DE-AE39-480D-85A5-9A743A42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70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F782B-6581-4B9F-BDBF-5D968668247C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5F10DE-AE39-480D-85A5-9A743A42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00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F782B-6581-4B9F-BDBF-5D968668247C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F10DE-AE39-480D-85A5-9A743A42E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18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jpg"/><Relationship Id="rId4" Type="http://schemas.openxmlformats.org/officeDocument/2006/relationships/image" Target="../media/image2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g"/><Relationship Id="rId4" Type="http://schemas.openxmlformats.org/officeDocument/2006/relationships/image" Target="../media/image25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f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fif"/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31.jfi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f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f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ক্লাসে  সবাইকে শুভেচ্ছা</a:t>
            </a:r>
            <a:endParaRPr lang="en-US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27D12EB-1FA5-4548-B3B4-7E80317FA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8310"/>
            <a:ext cx="12192000" cy="594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1283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216152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শব্দগুলোর</a:t>
            </a: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অর্থসহ</a:t>
            </a: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" y="5368834"/>
            <a:ext cx="2481942" cy="10798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৪, ‘</a:t>
            </a:r>
            <a:r>
              <a:rPr lang="bn-BD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নক্ষত্র</a:t>
            </a:r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0" y="2586446"/>
            <a:ext cx="2599509" cy="14238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‘খ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নৌকা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1" y="979714"/>
            <a:ext cx="2599509" cy="15806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‘ল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4093028"/>
            <a:ext cx="2495005" cy="12366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৩, ‘ব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বিলন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1128" y="5394961"/>
            <a:ext cx="2905125" cy="1084217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394959" y="979714"/>
            <a:ext cx="3095898" cy="156754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স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490857" y="1188720"/>
            <a:ext cx="3605349" cy="13672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যেখানে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লক্ষ্ণীপেঁচাটির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মমত্বের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অনুভাবনাও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অসাধারণ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তাৎপর্যে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421086" y="2569028"/>
            <a:ext cx="3004457" cy="15718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খ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পারাপারের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ৌ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8412479" y="2612571"/>
            <a:ext cx="3779521" cy="15152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নৌকা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নদীনালাতে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442857" y="4201884"/>
            <a:ext cx="3021874" cy="124532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৩, ধ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সভ্যতার</a:t>
            </a:r>
            <a:r>
              <a:rPr lang="en-US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77794" y="4241074"/>
            <a:ext cx="3714206" cy="1153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এশিরিয়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ব্যাবিলনীয়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এখন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ধ্বংসস্তূপ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ছাড়া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582297" y="5508171"/>
            <a:ext cx="3461657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সূর্য সৌরজগতের একমাত্র নক্ষত্র ।</a:t>
            </a:r>
            <a:endParaRPr lang="en-US" sz="28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47211" y="5538651"/>
            <a:ext cx="3095898" cy="94923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৪, </a:t>
            </a:r>
            <a:r>
              <a:rPr lang="bn-BD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তারা</a:t>
            </a:r>
            <a:r>
              <a:rPr lang="bn-BD" sz="3600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তারকা</a:t>
            </a:r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752" y="2677885"/>
            <a:ext cx="2829334" cy="1345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6446" y="927463"/>
            <a:ext cx="2795451" cy="199861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4125" y="4023360"/>
            <a:ext cx="2910024" cy="1341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55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71" y="923018"/>
            <a:ext cx="6226630" cy="59349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1" y="943428"/>
            <a:ext cx="5950857" cy="68217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শব্দগুলোর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অর্থসহ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1654628"/>
            <a:ext cx="5979887" cy="22061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শান্ত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’=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কলরব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’ =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525588"/>
            <a:ext cx="12192000" cy="120178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দিন এই মাঠ স্তব্ধ হবে নাক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জানি</a:t>
            </a:r>
          </a:p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এই নদী নক্ষত্রের তলে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537" y="966653"/>
            <a:ext cx="6261463" cy="248194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4411" y="3487784"/>
            <a:ext cx="6287589" cy="19859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21339"/>
            <a:ext cx="5930537" cy="461731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5506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H="1">
            <a:off x="0" y="5760720"/>
            <a:ext cx="12192000" cy="10972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সেদিনো দেখিবে স্বপ্ন-</a:t>
            </a:r>
          </a:p>
          <a:p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সোনার স্বপ্নের সাধ পৃথিবীতে কবে আর ঝরে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652" y="1126671"/>
            <a:ext cx="6553336" cy="45817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5372"/>
            <a:ext cx="5564777" cy="465922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-1"/>
            <a:ext cx="12192000" cy="10450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80925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251" y="5408023"/>
            <a:ext cx="12139749" cy="13411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সেদিনো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আমি চলে যাব বলে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চালতাফুল কি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ভিজিবে না শিশিরের 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জলে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নরম গন্ধের ঢেউয়ে ?</a:t>
            </a:r>
          </a:p>
          <a:p>
            <a:endParaRPr lang="bn-BD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6a0120a8971a64970b0120a8e501ce970b-800w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257" y="986246"/>
            <a:ext cx="2704012" cy="38470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40" y="719273"/>
            <a:ext cx="2886891" cy="42838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461" y="793840"/>
            <a:ext cx="2899955" cy="43137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8057" y="705392"/>
            <a:ext cx="3243943" cy="429768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পাঠ-বিশ্লেষণ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1187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656218"/>
            <a:ext cx="12192000" cy="11625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লক্ষ্ণীপেঁচা গান গাবে নাকি তার লক্ষ্ণীটির তরে?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সোনার স্বপ্নের সাধ পৃথিবীতে কবে আর ঝরে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624" b="18710"/>
          <a:stretch/>
        </p:blipFill>
        <p:spPr>
          <a:xfrm>
            <a:off x="0" y="177064"/>
            <a:ext cx="6230983" cy="29710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311"/>
          <a:stretch/>
        </p:blipFill>
        <p:spPr>
          <a:xfrm>
            <a:off x="6230983" y="195943"/>
            <a:ext cx="5961017" cy="29913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540"/>
          <a:stretch/>
        </p:blipFill>
        <p:spPr>
          <a:xfrm>
            <a:off x="5799909" y="3148149"/>
            <a:ext cx="6392091" cy="25112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87337"/>
            <a:ext cx="5786846" cy="253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17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0628" y="5826034"/>
            <a:ext cx="11939451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চারিদিকে শান্ত বাতি – ভিজে গন্ধ- মৃদু কলরব;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খেয়ানৌকোগুলো এসে লেগেছে চরের খুব কাছে</a:t>
            </a:r>
            <a:r>
              <a:rPr lang="bn-IN" dirty="0" smtClean="0">
                <a:solidFill>
                  <a:srgbClr val="FF0000"/>
                </a:solidFill>
              </a:rPr>
              <a:t>;     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98" t="51428"/>
          <a:stretch/>
        </p:blipFill>
        <p:spPr>
          <a:xfrm>
            <a:off x="4911634" y="2821578"/>
            <a:ext cx="7280366" cy="28215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85"/>
          <a:stretch/>
        </p:blipFill>
        <p:spPr>
          <a:xfrm>
            <a:off x="0" y="-1"/>
            <a:ext cx="4911634" cy="57084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5242" y="156755"/>
            <a:ext cx="7266758" cy="266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43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5551714"/>
            <a:ext cx="12100560" cy="13062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পৃথিবীর এইসব গল্প বেঁচে র’বে চিরকাল; -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এশিরিয়া ধুলো আজ – বেবিলন ছাই হয়ে আছে। 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8696"/>
            <a:ext cx="6361611" cy="266689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2069"/>
            <a:ext cx="6348549" cy="308283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486" y="0"/>
            <a:ext cx="5856514" cy="283464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5486" y="2862069"/>
            <a:ext cx="5856514" cy="266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083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992777"/>
            <a:ext cx="12192000" cy="42454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সভ্যতা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ক্ষয়িষ্ণু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অন্যদিকে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বিনির্মাণ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মরণশীল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ব্যক্তিমানুষ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ঢলে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চিরকালের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ব্যস্ততা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চঞ্চলতা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চালতাফুলে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শীতের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শিশির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লক্ষ্ণীপেচঁকের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কন্ঠে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ধ্বনিত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মঙলবার্তা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নৌকা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নদীনালাতে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কোথাও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মৃত্যতেই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বহুমান্তা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প্রকৃতপক্ষে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জফতে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সৌন্দর্যের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মৃত্যু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স্বপ্নেরও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  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3691"/>
            <a:ext cx="12191999" cy="8360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পাঠ-পরিচিতি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68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 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515291"/>
            <a:ext cx="4872446" cy="178961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চিরকাল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বেঁচে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লেখো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286" y="974136"/>
            <a:ext cx="5551714" cy="33888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901337"/>
            <a:ext cx="4846321" cy="5878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017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116259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38161" y="2272937"/>
            <a:ext cx="4053840" cy="25995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নিমাই চন্দ্র মন্ডল,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পলাশী মাধ্যমিক বিদ্যালয়,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রোহিতা, মনিরামপুর,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যশোর ।       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2495006"/>
            <a:ext cx="4402181" cy="231212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: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নবম-দশম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: বাংলা প্রথম পত্র,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 :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২৬-১২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-২০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২০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৫০মিনিট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097280"/>
            <a:ext cx="4389120" cy="1384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পাঠ-পরিচিতি</a:t>
            </a:r>
            <a:r>
              <a:rPr lang="bn-IN" sz="3200" dirty="0" smtClean="0"/>
              <a:t> 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8125097" y="1018902"/>
            <a:ext cx="4066903" cy="12888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শিক্ষক-পরিচিতি</a:t>
            </a:r>
            <a:r>
              <a:rPr lang="bn-IN" sz="3200" dirty="0" smtClean="0"/>
              <a:t>  </a:t>
            </a:r>
            <a:endParaRPr lang="en-US" sz="3200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180201"/>
            <a:ext cx="76815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rmala UI" panose="020B0502040204020203" pitchFamily="34" charset="0"/>
                <a:ea typeface="Times New Roman" panose="02020603050405020304" pitchFamily="18" charset="0"/>
                <a:cs typeface="Nirmala UI" panose="020B0502040204020203" pitchFamily="34" charset="0"/>
              </a:rPr>
              <a:t>              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46" y="1201784"/>
            <a:ext cx="3696788" cy="36314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09393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0"/>
            <a:ext cx="12192001" cy="102197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162594"/>
            <a:ext cx="8843554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জীবনানন্দ দাশের পিতার নাম কী ?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2934789"/>
            <a:ext cx="8791303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৩, কী ছাই হয়ে গেছে ?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869680" y="1114696"/>
            <a:ext cx="332232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, সত্যানন্দ দাশ।</a:t>
            </a:r>
            <a:endParaRPr lang="en-US" sz="3600" dirty="0"/>
          </a:p>
        </p:txBody>
      </p:sp>
      <p:sp>
        <p:nvSpPr>
          <p:cNvPr id="13" name="Rectangle 12"/>
          <p:cNvSpPr/>
          <p:nvPr/>
        </p:nvSpPr>
        <p:spPr>
          <a:xfrm>
            <a:off x="0" y="2068286"/>
            <a:ext cx="8817429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“সেইদিন এই মাঠ” কবিতায় কবির স্বপ্ন কীরুপ ?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869680" y="2050868"/>
            <a:ext cx="332232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২, স্বপ্ন মরে না।</a:t>
            </a:r>
            <a:endParaRPr lang="en-US" sz="3600" dirty="0"/>
          </a:p>
        </p:txBody>
      </p:sp>
      <p:sp>
        <p:nvSpPr>
          <p:cNvPr id="15" name="Rectangle 14"/>
          <p:cNvSpPr/>
          <p:nvPr/>
        </p:nvSpPr>
        <p:spPr>
          <a:xfrm>
            <a:off x="0" y="3844835"/>
            <a:ext cx="8695508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৪,”সেইদিন এই মাঠ” কবিতায় বর্ণিত ফুলেনাম কী ?</a:t>
            </a:r>
            <a:endParaRPr lang="en-US" sz="3600" dirty="0"/>
          </a:p>
        </p:txBody>
      </p:sp>
      <p:sp>
        <p:nvSpPr>
          <p:cNvPr id="16" name="Rectangle 15"/>
          <p:cNvSpPr/>
          <p:nvPr/>
        </p:nvSpPr>
        <p:spPr>
          <a:xfrm>
            <a:off x="8778240" y="3030583"/>
            <a:ext cx="341376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৩, বেবিলন।</a:t>
            </a:r>
            <a:endParaRPr lang="en-US" sz="3600" dirty="0"/>
          </a:p>
        </p:txBody>
      </p:sp>
      <p:sp>
        <p:nvSpPr>
          <p:cNvPr id="17" name="Rectangle 16"/>
          <p:cNvSpPr/>
          <p:nvPr/>
        </p:nvSpPr>
        <p:spPr>
          <a:xfrm>
            <a:off x="8869680" y="3958046"/>
            <a:ext cx="332232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৪, চাতলাফুল।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4451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4503" y="927462"/>
            <a:ext cx="5159828" cy="365760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সেইদিন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মাঠ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কবিতায় 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সাদৃশ্যপূর্ণ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</a:t>
            </a: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ব্যাখ্যা </a:t>
            </a:r>
            <a:r>
              <a:rPr lang="bn-BD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কর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649" y="937532"/>
            <a:ext cx="6885351" cy="592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4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lowchart: Predefined Process 15"/>
          <p:cNvSpPr/>
          <p:nvPr/>
        </p:nvSpPr>
        <p:spPr>
          <a:xfrm>
            <a:off x="0" y="-1"/>
            <a:ext cx="12192000" cy="1201783"/>
          </a:xfrm>
          <a:prstGeom prst="flowChartPredefined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7908"/>
            <a:ext cx="12192000" cy="5368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2816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2184" y="627802"/>
            <a:ext cx="6309816" cy="29252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223" y="3566160"/>
            <a:ext cx="6326777" cy="24296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051"/>
            <a:ext cx="5909481" cy="29864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01292"/>
            <a:ext cx="5865223" cy="232493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"/>
            <a:ext cx="12192000" cy="627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তোমরা কী দেখতে পাচ্ছ  ?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133498"/>
            <a:ext cx="12192000" cy="4371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চির প্রবাহমান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21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orizontal Scroll 15"/>
          <p:cNvSpPr/>
          <p:nvPr/>
        </p:nvSpPr>
        <p:spPr>
          <a:xfrm>
            <a:off x="0" y="0"/>
            <a:ext cx="12192000" cy="1162594"/>
          </a:xfrm>
          <a:prstGeom prst="horizont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        </a:t>
            </a:r>
            <a:r>
              <a:rPr lang="en-US" sz="6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</a:t>
            </a:r>
            <a:endParaRPr lang="en-US" sz="6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Vertical Scroll 16"/>
          <p:cNvSpPr/>
          <p:nvPr/>
        </p:nvSpPr>
        <p:spPr>
          <a:xfrm>
            <a:off x="4898571" y="1750422"/>
            <a:ext cx="6753498" cy="1143000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‘’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সেইদিন </a:t>
            </a:r>
            <a:r>
              <a:rPr lang="bn-BD" sz="6600" b="1" dirty="0">
                <a:latin typeface="NikoshBAN" pitchFamily="2" charset="0"/>
                <a:cs typeface="NikoshBAN" pitchFamily="2" charset="0"/>
              </a:rPr>
              <a:t>এই 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মাঠ</a:t>
            </a:r>
            <a:r>
              <a:rPr lang="en-US" sz="6600" b="1" dirty="0" smtClean="0">
                <a:latin typeface="NikoshBAN" pitchFamily="2" charset="0"/>
                <a:cs typeface="NikoshBAN" pitchFamily="2" charset="0"/>
              </a:rPr>
              <a:t>’’</a:t>
            </a:r>
            <a:r>
              <a:rPr lang="bn-BD" sz="6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Double Wave 17"/>
          <p:cNvSpPr/>
          <p:nvPr/>
        </p:nvSpPr>
        <p:spPr>
          <a:xfrm>
            <a:off x="5251269" y="3448593"/>
            <a:ext cx="6714307" cy="914400"/>
          </a:xfrm>
          <a:prstGeom prst="doubleWav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জীবনানন্দ দাশ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 descr="6a0120a8971a64970b0120a8e501ce970b-800w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582" y="1730828"/>
            <a:ext cx="3003370" cy="38470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31158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Horizontal Scroll 15"/>
          <p:cNvSpPr/>
          <p:nvPr/>
        </p:nvSpPr>
        <p:spPr>
          <a:xfrm>
            <a:off x="-1" y="0"/>
            <a:ext cx="12192001" cy="1033272"/>
          </a:xfrm>
          <a:prstGeom prst="horizontalScroll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b="1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0" y="953587"/>
            <a:ext cx="12096206" cy="56692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        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bn-BD" sz="36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শেষে শিক্ষার্থীরা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...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১,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জীবনানন্দ দাশ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চয় সম্পর্কে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২,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কবিতাটি সুন্দর ভাবে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আবৃত্তি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3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নতুন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শব্দগুলোর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অর্থসহ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কবিতায় বাংলার প্রকৃতির যে সৌন্দর্য প্রকাশ পেয়েছে তা ব্যাখ্যা করতে পারবে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bn-BD" sz="36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0000"/>
              </a:solidFill>
              <a:latin typeface="NikoshBAN" pitchFamily="2" charset="0"/>
              <a:cs typeface="NikoshBAN" pitchFamily="2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u="sng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81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a0120a8971a64970b0120a8e501ce970b-800w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754" y="2253342"/>
            <a:ext cx="3003370" cy="384701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5" name="Rectangle 4"/>
          <p:cNvSpPr/>
          <p:nvPr/>
        </p:nvSpPr>
        <p:spPr>
          <a:xfrm>
            <a:off x="-13063" y="0"/>
            <a:ext cx="12205063" cy="9144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কবি-পরিচিতি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888274"/>
            <a:ext cx="3513909" cy="9144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জীবনানন্দ দাশ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09406" y="2168434"/>
            <a:ext cx="8782594" cy="212924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: ১৯২১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কলকাতা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বিশ্ববিদ্যালয়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এম,এ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পাস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ইংরেজী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সাহিত্যের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তাঁর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কর্মজীবন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শুরু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অধ্যাপনা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সাংবাদিকতা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পেশাও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 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26971" y="957941"/>
            <a:ext cx="8665029" cy="118436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 : ১৮৯৯ খ্রিষ্টাব্দের ১৭ই ফে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ব্রূয়ারী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বরিশাল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শহরে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জন্মগ্রহণ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83280" y="4193177"/>
            <a:ext cx="8712926" cy="168510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সাহিত্য সাধনা : তাঁর কবিতায় বাংলাদেশের প্রকৃতির রঙ্গো রুপের বিচিত্র প্রকাশ ঘটেছে।  কবিতা ছাড়াও তিনি গল্প, উপন্যাস ও প্রবন্ধ রচনা করেছেন । তাঁকে রুপসী বাংলার কবি বলা হয়।        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474719" y="5839096"/>
            <a:ext cx="8582297" cy="9274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জীবনাবসান : ১৯৫৪ সালের ২২ শে অক্টোবর কলকাতায় এক ট্রাম দুর্ঘটনায় নিহত হন।            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724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286" y="878341"/>
            <a:ext cx="6313715" cy="597965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943429"/>
            <a:ext cx="5878286" cy="227874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জীবনানন্দ 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দাশ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খ্রিষ্টাব্দের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40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063" y="1031964"/>
            <a:ext cx="5316583" cy="58260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দিন এই মাঠ স্তব্ধ হবে নাক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জানি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এই নদী নক্ষত্রের তলে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দেখিবে স্বপ্ন-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সোনার স্বপ্নের সাধ পৃথিবীতে কবে আর ঝরে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সেদিনো আমি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চলে যাব বলে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চালতাফুল কি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ভিজিবে না শিশিরের জলে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নরম গন্ধের ঢেউয়ে ?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লক্ষ্মীপেঁচা গান গাবে নাকি তার লক্ষ্মীটির তরে ?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সোনার স্বপ্নের সাধ পৃথিবীতে কবে আর ঝরে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চারিদিকে শান্ত বাতি - ভিজে গন্ধ - মৃদু কলরব;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খেয়ানৌকোগুলো এসে লেগেছে চরের খুব কাছে;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পৃথিবীর এইসব গল্প বেঁচে র’বে চিরকাল; -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এশিরিয়া ধুলো আজ - বেবিলন ছাই হয়ে আছে।</a:t>
            </a:r>
          </a:p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5342709" cy="10058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জীবনানন্দ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696" y="1009922"/>
            <a:ext cx="6886303" cy="584807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381896" y="-1"/>
            <a:ext cx="6810103" cy="10450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আদর্শ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6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3063" y="1031964"/>
            <a:ext cx="5316583" cy="58260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দিন এই মাঠ স্তব্ধ হবে নাক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জানি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এই নদী নক্ষত্রের তলে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সেদিনো দেখিবে স্বপ্ন-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সোনার স্বপ্নের সাধ পৃথিবীতে কবে আর ঝরে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আমি চলে যাব বলে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চালতাফুল কি</a:t>
            </a:r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 ভিজিবে না শিশিরের জলে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নরম গন্ধের ঢেউয়ে ?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লক্ষ্মীপেঁচা গান গাবে নাকি তার লক্ষ্মীটির তরে ?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সোনার স্বপ্নের সাধ পৃথিবীতে কবে আর ঝরে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  <a:endParaRPr lang="en-US" sz="28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চারিদিকে শান্ত বাতি - ভিজে গন্ধ - মৃদু কলরব;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খেয়ানৌকোগুলো এসে লেগেছে চরের খুব কাছে;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পৃথিবীর এইসব গল্প বেঁচে র’বে চিরকাল; -</a:t>
            </a:r>
          </a:p>
          <a:p>
            <a:r>
              <a:rPr lang="bn-BD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এশিরিয়া ধুলো আজ - বেবিলন ছাই হয়ে আছে।</a:t>
            </a:r>
          </a:p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5342709" cy="10058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সেইদিন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এই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মাঠ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জীবনানন্দ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580" y="0"/>
            <a:ext cx="68324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82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1104</TotalTime>
  <Words>848</Words>
  <Application>Microsoft Office PowerPoint</Application>
  <PresentationFormat>Widescreen</PresentationFormat>
  <Paragraphs>120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NikoshBAN</vt:lpstr>
      <vt:lpstr>Nirmala UI</vt:lpstr>
      <vt:lpstr>SutonnyMJ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76</cp:revision>
  <dcterms:created xsi:type="dcterms:W3CDTF">2020-12-24T17:13:07Z</dcterms:created>
  <dcterms:modified xsi:type="dcterms:W3CDTF">2020-12-26T06:15:21Z</dcterms:modified>
</cp:coreProperties>
</file>