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8" r:id="rId1"/>
  </p:sldMasterIdLst>
  <p:notesMasterIdLst>
    <p:notesMasterId r:id="rId32"/>
  </p:notesMasterIdLst>
  <p:sldIdLst>
    <p:sldId id="257" r:id="rId2"/>
    <p:sldId id="417" r:id="rId3"/>
    <p:sldId id="258" r:id="rId4"/>
    <p:sldId id="351" r:id="rId5"/>
    <p:sldId id="412" r:id="rId6"/>
    <p:sldId id="401" r:id="rId7"/>
    <p:sldId id="353" r:id="rId8"/>
    <p:sldId id="326" r:id="rId9"/>
    <p:sldId id="356" r:id="rId10"/>
    <p:sldId id="329" r:id="rId11"/>
    <p:sldId id="411" r:id="rId12"/>
    <p:sldId id="393" r:id="rId13"/>
    <p:sldId id="388" r:id="rId14"/>
    <p:sldId id="389" r:id="rId15"/>
    <p:sldId id="413" r:id="rId16"/>
    <p:sldId id="414" r:id="rId17"/>
    <p:sldId id="261" r:id="rId18"/>
    <p:sldId id="391" r:id="rId19"/>
    <p:sldId id="267" r:id="rId20"/>
    <p:sldId id="290" r:id="rId21"/>
    <p:sldId id="293" r:id="rId22"/>
    <p:sldId id="294" r:id="rId23"/>
    <p:sldId id="397" r:id="rId24"/>
    <p:sldId id="337" r:id="rId25"/>
    <p:sldId id="316" r:id="rId26"/>
    <p:sldId id="418" r:id="rId27"/>
    <p:sldId id="392" r:id="rId28"/>
    <p:sldId id="415" r:id="rId29"/>
    <p:sldId id="394" r:id="rId30"/>
    <p:sldId id="408" r:id="rId31"/>
  </p:sldIdLst>
  <p:sldSz cx="12192000" cy="6858000"/>
  <p:notesSz cx="6858000" cy="9144000"/>
  <p:defaultTextStyle>
    <a:defPPr>
      <a:defRPr lang="en-B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809"/>
  </p:normalViewPr>
  <p:slideViewPr>
    <p:cSldViewPr snapToGrid="0" snapToObjects="1">
      <p:cViewPr varScale="1">
        <p:scale>
          <a:sx n="88" d="100"/>
          <a:sy n="88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2DB74-704A-2948-BE26-26E24594EE02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93EB1-5B1E-7440-90AA-C1FC234A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4E7E-6390-814B-8F73-2C91C870D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D62CC-0737-A145-9E05-40EF0097C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EB086-4995-BF4E-B914-BC666123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1A9F9-B471-DA4E-9849-5C94F1BA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95EC-0E5D-4049-8E9C-F5CAA8F6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1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F801-4B26-9049-A103-92D1FF3B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EC0EF-12E4-BB4B-950C-2241B27D4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5A9DB-E6F1-AC4F-BE24-7909CB84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0B09D-FC3C-BA4D-8E74-9F90CDE4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DD8B-89A4-174E-ABBE-04980F4E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8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D9ED9-8DB7-D047-A5AB-A711F109E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E16E9-FD5D-E34F-8069-614386AA8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8355E-5BDE-FA41-A13F-C387A533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2734-6029-534E-81A4-FE1F541E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3C5A5-E829-3544-B4F0-8EE3222B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FB60-BF60-C94D-A21F-2236C878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F7888-7193-EB45-8DA3-18F675189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F1235-219C-5F46-A424-EC21AEE7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FD799-21DD-0840-BB0E-C51FF232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71819-7C00-9845-AA68-C945D308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1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9C05-9ACD-284D-812E-437633FF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CB149-DD0B-4445-9FA2-10590417A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8B8D8-7006-E245-A801-0F319448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9826C-937A-0D46-BB85-BD65E592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0F85C-ED93-E742-9FDB-582499D5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E33A-C12E-2B49-AC08-364893F9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115ED-B4E7-0C4E-91F3-1B55A8936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BD8DB-5BB5-7C43-A261-037909DA9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3E5F2-30B0-F548-A969-2DD74B94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08FDF-FA1A-984A-B1BB-81D20747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32392-388C-DF44-8E3C-9957AA56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9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32EA-6670-0B49-9CE4-009C33E8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81686-CEEB-DA40-A5BE-846E7E9D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9CC77-96E8-684A-ABB8-0190B93F7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01120-BF6D-6B45-9BC2-CC3251C61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1B0B1-5E55-5E44-9B6F-E88B9FE4B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C47B0-6DA8-574F-8A3A-1050935D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78FFF-2418-1342-B7C8-90C125B5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7863B-F555-4548-BDFE-7D67720E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61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B091-0EE0-3C47-9E3B-9CE76BF6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29D6F-B1C4-8D4F-BB13-9113E8D3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7EE36-810D-E343-B68B-C7157B31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06F89-C018-B840-9FE7-BF3E62C8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498AA-04CA-4548-A7ED-DDBF996D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BE799-1CD4-E448-AF2F-F18C683A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A3220-AA58-A441-811F-BEBD204B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9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F62C3-96DE-4B4A-952B-2B300402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E801D-DF2B-EC40-B5F2-C3C57CA79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3CFFE-04FF-7348-8403-18D4885D7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674E7-A11B-614E-8B74-A75142CA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BBBD1-053A-104C-8A93-3CC898DE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52951-A7DC-1D46-95B5-B4BC0AD2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65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26A3-C4D1-0146-9159-B72BC3C9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190209-02EA-1A49-B4BB-588B5A5FE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A19BE-7045-F941-833F-E63CF583A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A963C-2DDF-BC4A-B8CB-4AF0D7F0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A8807-2DF4-2B47-879A-0042B98F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D2DDD-FD14-5C49-95AE-D801A225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8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1DC9E-CCAB-0F49-AC34-8A0CE14E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D6B91-64A4-D649-B0B2-FBE3CDC41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BE0D-0796-DC45-A83B-5D7585CCC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A774-83A4-9542-B793-220BBBAF2654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60AFA-3FA8-FF4C-AB6E-10B841A74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9D2A6-9A8C-4842-BFFD-57D10746E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6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6C62CD-7580-E44F-A051-A5556F1E2C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16200000" flipH="1">
            <a:off x="2556610" y="-1177939"/>
            <a:ext cx="3036991" cy="6350000"/>
          </a:xfrm>
          <a:prstGeom prst="rect">
            <a:avLst/>
          </a:prstGeom>
        </p:spPr>
      </p:pic>
      <p:pic>
        <p:nvPicPr>
          <p:cNvPr id="2050" name="Picture 2" descr="Local Government Engineering Department (LGED)">
            <a:extLst>
              <a:ext uri="{FF2B5EF4-FFF2-40B4-BE49-F238E27FC236}">
                <a16:creationId xmlns:a16="http://schemas.microsoft.com/office/drawing/2014/main" id="{15942BE6-35ED-E346-BAC8-773A507E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05" y="2628787"/>
            <a:ext cx="5399099" cy="3036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re than 175,000 children go online for the first time every day, tapping  into great opportunities, but facing grave risks">
            <a:extLst>
              <a:ext uri="{FF2B5EF4-FFF2-40B4-BE49-F238E27FC236}">
                <a16:creationId xmlns:a16="http://schemas.microsoft.com/office/drawing/2014/main" id="{27331D01-0089-5C41-B49F-8EBDDE9B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80" y="2823675"/>
            <a:ext cx="5763043" cy="3555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ED980E-6C5C-B949-BAD7-B8B6F9D11177}"/>
              </a:ext>
            </a:extLst>
          </p:cNvPr>
          <p:cNvSpPr txBox="1"/>
          <p:nvPr/>
        </p:nvSpPr>
        <p:spPr>
          <a:xfrm>
            <a:off x="900105" y="308923"/>
            <a:ext cx="109957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  <a:r>
              <a:rPr lang="en-GB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BD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BD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BD" sz="8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BD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14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920" y="763657"/>
            <a:ext cx="325441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3951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973" y="2235596"/>
            <a:ext cx="6083824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facts provided or learned about something or someone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897E9-1DF2-A44E-9F2C-AD4B41D20463}"/>
              </a:ext>
            </a:extLst>
          </p:cNvPr>
          <p:cNvSpPr txBox="1"/>
          <p:nvPr/>
        </p:nvSpPr>
        <p:spPr>
          <a:xfrm>
            <a:off x="1389065" y="5709624"/>
            <a:ext cx="918057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to know a lot of information.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9F29B6-24FC-BE4D-817E-386E18229C7E}"/>
              </a:ext>
            </a:extLst>
          </p:cNvPr>
          <p:cNvGrpSpPr/>
          <p:nvPr/>
        </p:nvGrpSpPr>
        <p:grpSpPr>
          <a:xfrm>
            <a:off x="2127173" y="4380387"/>
            <a:ext cx="5301129" cy="523308"/>
            <a:chOff x="1302217" y="4155821"/>
            <a:chExt cx="4912702" cy="5233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C4037F-9C62-F942-9195-D4584DB14225}"/>
                </a:ext>
              </a:extLst>
            </p:cNvPr>
            <p:cNvSpPr/>
            <p:nvPr/>
          </p:nvSpPr>
          <p:spPr>
            <a:xfrm>
              <a:off x="4612613" y="4155910"/>
              <a:ext cx="1602306" cy="5232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F51E1A-4CC9-A84A-BC3F-8C93693A4124}"/>
                </a:ext>
              </a:extLst>
            </p:cNvPr>
            <p:cNvSpPr/>
            <p:nvPr/>
          </p:nvSpPr>
          <p:spPr>
            <a:xfrm>
              <a:off x="1302217" y="4155821"/>
              <a:ext cx="2614875" cy="5232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E7B0F7-6678-BA40-9830-B6764307D8AC}"/>
                </a:ext>
              </a:extLst>
            </p:cNvPr>
            <p:cNvSpPr/>
            <p:nvPr/>
          </p:nvSpPr>
          <p:spPr>
            <a:xfrm>
              <a:off x="4105986" y="4155821"/>
              <a:ext cx="367957" cy="523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80074A8-7D00-844F-9DB7-FFE5773AB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300" y="263617"/>
            <a:ext cx="4497822" cy="3310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46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438" y="745635"/>
            <a:ext cx="147027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614" y="2455234"/>
            <a:ext cx="6277959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feeling of expectation and desire for a particular thing to happen.</a:t>
            </a:r>
            <a:endParaRPr lang="en-US" sz="140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897E9-1DF2-A44E-9F2C-AD4B41D20463}"/>
              </a:ext>
            </a:extLst>
          </p:cNvPr>
          <p:cNvSpPr txBox="1"/>
          <p:nvPr/>
        </p:nvSpPr>
        <p:spPr>
          <a:xfrm>
            <a:off x="2500700" y="5789203"/>
            <a:ext cx="582022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hope you are well.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9F29B6-24FC-BE4D-817E-386E18229C7E}"/>
              </a:ext>
            </a:extLst>
          </p:cNvPr>
          <p:cNvGrpSpPr/>
          <p:nvPr/>
        </p:nvGrpSpPr>
        <p:grpSpPr>
          <a:xfrm>
            <a:off x="2127171" y="4380382"/>
            <a:ext cx="6204031" cy="523308"/>
            <a:chOff x="1302217" y="4155821"/>
            <a:chExt cx="2722383" cy="5233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C4037F-9C62-F942-9195-D4584DB14225}"/>
                </a:ext>
              </a:extLst>
            </p:cNvPr>
            <p:cNvSpPr/>
            <p:nvPr/>
          </p:nvSpPr>
          <p:spPr>
            <a:xfrm>
              <a:off x="2743108" y="4155910"/>
              <a:ext cx="1281492" cy="523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Wish, Desire, aim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F51E1A-4CC9-A84A-BC3F-8C93693A4124}"/>
                </a:ext>
              </a:extLst>
            </p:cNvPr>
            <p:cNvSpPr/>
            <p:nvPr/>
          </p:nvSpPr>
          <p:spPr>
            <a:xfrm>
              <a:off x="1302217" y="4155821"/>
              <a:ext cx="1134236" cy="523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E7B0F7-6678-BA40-9830-B6764307D8AC}"/>
                </a:ext>
              </a:extLst>
            </p:cNvPr>
            <p:cNvSpPr/>
            <p:nvPr/>
          </p:nvSpPr>
          <p:spPr>
            <a:xfrm>
              <a:off x="2515760" y="4155821"/>
              <a:ext cx="148040" cy="5232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028" name="Picture 4" descr="Hope Images, Stock Photos &amp; Vectors | Shutterstock">
            <a:extLst>
              <a:ext uri="{FF2B5EF4-FFF2-40B4-BE49-F238E27FC236}">
                <a16:creationId xmlns:a16="http://schemas.microsoft.com/office/drawing/2014/main" id="{26263FD2-025E-314E-9F61-3AC63C80E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/>
        </p:blipFill>
        <p:spPr bwMode="auto">
          <a:xfrm>
            <a:off x="7389587" y="163866"/>
            <a:ext cx="4588302" cy="25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41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79438B-78B6-7347-B2CB-6872D0C2ECF3}"/>
              </a:ext>
            </a:extLst>
          </p:cNvPr>
          <p:cNvSpPr/>
          <p:nvPr/>
        </p:nvSpPr>
        <p:spPr>
          <a:xfrm>
            <a:off x="2049465" y="557830"/>
            <a:ext cx="3603872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D3DD4D-27B0-1F41-B970-6409EA022E56}"/>
              </a:ext>
            </a:extLst>
          </p:cNvPr>
          <p:cNvSpPr/>
          <p:nvPr/>
        </p:nvSpPr>
        <p:spPr>
          <a:xfrm>
            <a:off x="2778778" y="5674104"/>
            <a:ext cx="663444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read in a university.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93A572-8474-AC44-9804-A8733D292A7A}"/>
              </a:ext>
            </a:extLst>
          </p:cNvPr>
          <p:cNvSpPr/>
          <p:nvPr/>
        </p:nvSpPr>
        <p:spPr>
          <a:xfrm>
            <a:off x="541003" y="2224523"/>
            <a:ext cx="651791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high-level educational institution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8D53E8-B7F6-214C-9B7B-93A200CC3BF0}"/>
              </a:ext>
            </a:extLst>
          </p:cNvPr>
          <p:cNvGrpSpPr/>
          <p:nvPr/>
        </p:nvGrpSpPr>
        <p:grpSpPr>
          <a:xfrm>
            <a:off x="1397348" y="4350758"/>
            <a:ext cx="6266197" cy="523308"/>
            <a:chOff x="1302217" y="4155821"/>
            <a:chExt cx="6266197" cy="5233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85ADA0-73FD-A643-837B-060307670093}"/>
                </a:ext>
              </a:extLst>
            </p:cNvPr>
            <p:cNvSpPr/>
            <p:nvPr/>
          </p:nvSpPr>
          <p:spPr>
            <a:xfrm>
              <a:off x="4612613" y="4155910"/>
              <a:ext cx="2955801" cy="523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College, academy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88014C-9F0F-214D-82E3-E16DC910BEFC}"/>
                </a:ext>
              </a:extLst>
            </p:cNvPr>
            <p:cNvSpPr/>
            <p:nvPr/>
          </p:nvSpPr>
          <p:spPr>
            <a:xfrm>
              <a:off x="1302217" y="4155821"/>
              <a:ext cx="2614875" cy="523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26722A-E8DC-EF45-881A-787EBC5DE9BB}"/>
                </a:ext>
              </a:extLst>
            </p:cNvPr>
            <p:cNvSpPr/>
            <p:nvPr/>
          </p:nvSpPr>
          <p:spPr>
            <a:xfrm>
              <a:off x="4105986" y="4155821"/>
              <a:ext cx="367957" cy="5232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050" name="Picture 2" descr="Rajshahi University">
            <a:extLst>
              <a:ext uri="{FF2B5EF4-FFF2-40B4-BE49-F238E27FC236}">
                <a16:creationId xmlns:a16="http://schemas.microsoft.com/office/drawing/2014/main" id="{D84F54E7-96E3-0144-ACA1-46CE42D6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86" y="220205"/>
            <a:ext cx="4597401" cy="22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23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BD922D5-F7D9-F349-B6D8-8B9BB66EB922}"/>
              </a:ext>
            </a:extLst>
          </p:cNvPr>
          <p:cNvSpPr/>
          <p:nvPr/>
        </p:nvSpPr>
        <p:spPr>
          <a:xfrm>
            <a:off x="1584731" y="487228"/>
            <a:ext cx="383925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endParaRPr lang="en-US" sz="135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89CCC-8C2C-3C4A-9D7F-E51FEFE9C912}"/>
              </a:ext>
            </a:extLst>
          </p:cNvPr>
          <p:cNvSpPr/>
          <p:nvPr/>
        </p:nvSpPr>
        <p:spPr>
          <a:xfrm>
            <a:off x="1024191" y="2294531"/>
            <a:ext cx="533811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particular belief or idea.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FCFBFB-DC3B-6C4A-A36B-06CA7DCC7C7E}"/>
              </a:ext>
            </a:extLst>
          </p:cNvPr>
          <p:cNvSpPr/>
          <p:nvPr/>
        </p:nvSpPr>
        <p:spPr>
          <a:xfrm>
            <a:off x="1768549" y="5105290"/>
            <a:ext cx="724106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you will do it. </a:t>
            </a:r>
            <a:r>
              <a:rPr lang="en-US" sz="135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195C86-EA02-4542-8AFD-940F217CAA22}"/>
              </a:ext>
            </a:extLst>
          </p:cNvPr>
          <p:cNvGrpSpPr/>
          <p:nvPr/>
        </p:nvGrpSpPr>
        <p:grpSpPr>
          <a:xfrm>
            <a:off x="889479" y="4016030"/>
            <a:ext cx="5685492" cy="523308"/>
            <a:chOff x="1302217" y="4155821"/>
            <a:chExt cx="5685492" cy="5233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37798D-0782-414F-9B86-D2A1B9377095}"/>
                </a:ext>
              </a:extLst>
            </p:cNvPr>
            <p:cNvSpPr/>
            <p:nvPr/>
          </p:nvSpPr>
          <p:spPr>
            <a:xfrm>
              <a:off x="4612613" y="4155910"/>
              <a:ext cx="2375096" cy="523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Ponder, muse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6667E5-AB16-1D4B-AFD5-A59D3A847484}"/>
                </a:ext>
              </a:extLst>
            </p:cNvPr>
            <p:cNvSpPr/>
            <p:nvPr/>
          </p:nvSpPr>
          <p:spPr>
            <a:xfrm>
              <a:off x="1302217" y="4155821"/>
              <a:ext cx="2614875" cy="523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924A8D-D953-B942-B0E9-4191EBFB9B55}"/>
                </a:ext>
              </a:extLst>
            </p:cNvPr>
            <p:cNvSpPr/>
            <p:nvPr/>
          </p:nvSpPr>
          <p:spPr>
            <a:xfrm>
              <a:off x="4105986" y="4155821"/>
              <a:ext cx="367957" cy="5232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3074" name="Picture 2" descr="How to Think in English in 6 Simple Steps | FluentU English">
            <a:extLst>
              <a:ext uri="{FF2B5EF4-FFF2-40B4-BE49-F238E27FC236}">
                <a16:creationId xmlns:a16="http://schemas.microsoft.com/office/drawing/2014/main" id="{AFFD95B3-ED4B-1147-8493-EFDE615C8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0" b="97268" l="6545" r="89455">
                        <a14:foregroundMark x1="23273" y1="57923" x2="21091" y2="97814"/>
                        <a14:foregroundMark x1="10545" y1="32787" x2="22909" y2="31694"/>
                        <a14:foregroundMark x1="10545" y1="67213" x2="9818" y2="83060"/>
                        <a14:foregroundMark x1="13091" y1="39891" x2="14182" y2="83060"/>
                        <a14:foregroundMark x1="7273" y1="50820" x2="6545" y2="71585"/>
                        <a14:foregroundMark x1="6545" y1="71585" x2="17818" y2="83607"/>
                        <a14:foregroundMark x1="25455" y1="18579" x2="25455" y2="35519"/>
                        <a14:foregroundMark x1="23273" y1="15847" x2="26909" y2="51913"/>
                        <a14:foregroundMark x1="28364" y1="22951" x2="22182" y2="52459"/>
                        <a14:foregroundMark x1="12000" y1="29508" x2="22545" y2="12022"/>
                        <a14:foregroundMark x1="22545" y1="12022" x2="22909" y2="12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54" y="473189"/>
            <a:ext cx="3441700" cy="23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n Thinking PNG Images | Vector and PSD Files | Free Download on Pngtree">
            <a:extLst>
              <a:ext uri="{FF2B5EF4-FFF2-40B4-BE49-F238E27FC236}">
                <a16:creationId xmlns:a16="http://schemas.microsoft.com/office/drawing/2014/main" id="{BCC3BE00-DAA0-0E4E-99A6-4DF4AAAA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56" b="93778" l="8889" r="92889">
                        <a14:foregroundMark x1="17333" y1="22222" x2="37333" y2="33778"/>
                        <a14:foregroundMark x1="28889" y1="7556" x2="28889" y2="14667"/>
                        <a14:foregroundMark x1="40444" y1="12889" x2="37778" y2="36000"/>
                        <a14:foregroundMark x1="37778" y1="36000" x2="26667" y2="43556"/>
                        <a14:foregroundMark x1="32889" y1="12444" x2="12889" y2="41333"/>
                        <a14:foregroundMark x1="20000" y1="14667" x2="10667" y2="30222"/>
                        <a14:foregroundMark x1="10667" y1="30222" x2="8889" y2="37333"/>
                        <a14:foregroundMark x1="79111" y1="92000" x2="81778" y2="85778"/>
                        <a14:foregroundMark x1="51556" y1="93778" x2="65778" y2="84000"/>
                        <a14:foregroundMark x1="44889" y1="92889" x2="75111" y2="80444"/>
                        <a14:foregroundMark x1="73778" y1="96444" x2="92444" y2="90222"/>
                        <a14:foregroundMark x1="92444" y1="90222" x2="92889" y2="86667"/>
                        <a14:foregroundMark x1="13333" y1="32889" x2="30222" y2="40444"/>
                        <a14:foregroundMark x1="30222" y1="40444" x2="31111" y2="40444"/>
                        <a14:foregroundMark x1="31556" y1="38222" x2="44889" y2="25778"/>
                        <a14:foregroundMark x1="44889" y1="25778" x2="44889" y2="2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57" y="168389"/>
            <a:ext cx="2616201" cy="26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93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904880-C9F1-2646-9512-80A5924705F0}"/>
              </a:ext>
            </a:extLst>
          </p:cNvPr>
          <p:cNvSpPr/>
          <p:nvPr/>
        </p:nvSpPr>
        <p:spPr>
          <a:xfrm>
            <a:off x="1758046" y="527242"/>
            <a:ext cx="3460132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</a:t>
            </a:r>
            <a:r>
              <a:rPr lang="en-US" sz="135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6A138D-33A4-F144-8489-150490F84635}"/>
              </a:ext>
            </a:extLst>
          </p:cNvPr>
          <p:cNvSpPr/>
          <p:nvPr/>
        </p:nvSpPr>
        <p:spPr>
          <a:xfrm>
            <a:off x="599373" y="2157179"/>
            <a:ext cx="6681506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way in which something, especially an organization or equipment, is organized, planned, or arranged.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B86A4B-AF1D-C944-8E56-C467E67140B1}"/>
              </a:ext>
            </a:extLst>
          </p:cNvPr>
          <p:cNvSpPr/>
          <p:nvPr/>
        </p:nvSpPr>
        <p:spPr>
          <a:xfrm>
            <a:off x="2503818" y="5601500"/>
            <a:ext cx="8082609" cy="9157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set up a school of my own. </a:t>
            </a:r>
          </a:p>
          <a:p>
            <a:pPr algn="ctr"/>
            <a:r>
              <a:rPr lang="en-US" sz="135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819F94-683B-2A44-947C-E59BE1EEF158}"/>
              </a:ext>
            </a:extLst>
          </p:cNvPr>
          <p:cNvGrpSpPr/>
          <p:nvPr/>
        </p:nvGrpSpPr>
        <p:grpSpPr>
          <a:xfrm>
            <a:off x="2503815" y="4576194"/>
            <a:ext cx="6997408" cy="539382"/>
            <a:chOff x="1302216" y="4139659"/>
            <a:chExt cx="4690366" cy="5393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A2D180-1359-9F4E-B62D-20C9B1EB45AA}"/>
                </a:ext>
              </a:extLst>
            </p:cNvPr>
            <p:cNvSpPr/>
            <p:nvPr/>
          </p:nvSpPr>
          <p:spPr>
            <a:xfrm>
              <a:off x="3640492" y="4139659"/>
              <a:ext cx="2352090" cy="5232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Framework, structure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86527C-8176-C74C-985F-B2F3E07C1036}"/>
                </a:ext>
              </a:extLst>
            </p:cNvPr>
            <p:cNvSpPr/>
            <p:nvPr/>
          </p:nvSpPr>
          <p:spPr>
            <a:xfrm>
              <a:off x="1302216" y="4155821"/>
              <a:ext cx="1736187" cy="5232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3E3403-0568-C741-AD36-C327A8A6F6AA}"/>
                </a:ext>
              </a:extLst>
            </p:cNvPr>
            <p:cNvSpPr/>
            <p:nvPr/>
          </p:nvSpPr>
          <p:spPr>
            <a:xfrm>
              <a:off x="3142831" y="4139659"/>
              <a:ext cx="367957" cy="5232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4098" name="Picture 2" descr="How to set up a work-from-home 'office' for the long term | Computerworld">
            <a:extLst>
              <a:ext uri="{FF2B5EF4-FFF2-40B4-BE49-F238E27FC236}">
                <a16:creationId xmlns:a16="http://schemas.microsoft.com/office/drawing/2014/main" id="{AF8CA007-AAB1-CA46-AFF5-2762805E1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629" y="457222"/>
            <a:ext cx="34290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13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904880-C9F1-2646-9512-80A5924705F0}"/>
              </a:ext>
            </a:extLst>
          </p:cNvPr>
          <p:cNvSpPr/>
          <p:nvPr/>
        </p:nvSpPr>
        <p:spPr>
          <a:xfrm>
            <a:off x="1758046" y="527240"/>
            <a:ext cx="403315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sz="135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6A138D-33A4-F144-8489-150490F84635}"/>
              </a:ext>
            </a:extLst>
          </p:cNvPr>
          <p:cNvSpPr/>
          <p:nvPr/>
        </p:nvSpPr>
        <p:spPr>
          <a:xfrm>
            <a:off x="1237061" y="2347220"/>
            <a:ext cx="5075127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contact with and observation of facts or events.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B86A4B-AF1D-C944-8E56-C467E67140B1}"/>
              </a:ext>
            </a:extLst>
          </p:cNvPr>
          <p:cNvSpPr/>
          <p:nvPr/>
        </p:nvSpPr>
        <p:spPr>
          <a:xfrm>
            <a:off x="2638195" y="5584932"/>
            <a:ext cx="8155180" cy="9157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is a great great experience to me. </a:t>
            </a:r>
          </a:p>
          <a:p>
            <a:pPr algn="ctr"/>
            <a:r>
              <a:rPr lang="en-US" sz="135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819F94-683B-2A44-947C-E59BE1EEF158}"/>
              </a:ext>
            </a:extLst>
          </p:cNvPr>
          <p:cNvGrpSpPr/>
          <p:nvPr/>
        </p:nvGrpSpPr>
        <p:grpSpPr>
          <a:xfrm>
            <a:off x="1302217" y="4139653"/>
            <a:ext cx="6681506" cy="539381"/>
            <a:chOff x="1302216" y="4139659"/>
            <a:chExt cx="3768596" cy="53938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A2D180-1359-9F4E-B62D-20C9B1EB45AA}"/>
                </a:ext>
              </a:extLst>
            </p:cNvPr>
            <p:cNvSpPr/>
            <p:nvPr/>
          </p:nvSpPr>
          <p:spPr>
            <a:xfrm>
              <a:off x="3640492" y="4139659"/>
              <a:ext cx="1430320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Incident, event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86527C-8176-C74C-985F-B2F3E07C1036}"/>
                </a:ext>
              </a:extLst>
            </p:cNvPr>
            <p:cNvSpPr/>
            <p:nvPr/>
          </p:nvSpPr>
          <p:spPr>
            <a:xfrm>
              <a:off x="1302216" y="4155821"/>
              <a:ext cx="173618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3E3403-0568-C741-AD36-C327A8A6F6AA}"/>
                </a:ext>
              </a:extLst>
            </p:cNvPr>
            <p:cNvSpPr/>
            <p:nvPr/>
          </p:nvSpPr>
          <p:spPr>
            <a:xfrm>
              <a:off x="3142831" y="4139659"/>
              <a:ext cx="367957" cy="5232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5122" name="Picture 2" descr="Customer Experience Vs. Customer Service – Proactive Vs. Reactive -  ITChronicles">
            <a:extLst>
              <a:ext uri="{FF2B5EF4-FFF2-40B4-BE49-F238E27FC236}">
                <a16:creationId xmlns:a16="http://schemas.microsoft.com/office/drawing/2014/main" id="{225C82BC-180A-3942-9DF0-9C797A88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51" y="169710"/>
            <a:ext cx="3859935" cy="284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90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904880-C9F1-2646-9512-80A5924705F0}"/>
              </a:ext>
            </a:extLst>
          </p:cNvPr>
          <p:cNvSpPr/>
          <p:nvPr/>
        </p:nvSpPr>
        <p:spPr>
          <a:xfrm>
            <a:off x="1758046" y="527240"/>
            <a:ext cx="3460132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  <a:endParaRPr lang="en-US" sz="135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6A138D-33A4-F144-8489-150490F84635}"/>
              </a:ext>
            </a:extLst>
          </p:cNvPr>
          <p:cNvSpPr/>
          <p:nvPr/>
        </p:nvSpPr>
        <p:spPr>
          <a:xfrm>
            <a:off x="1020875" y="2258684"/>
            <a:ext cx="5075127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causing great surprise or wonder; astonishing.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B86A4B-AF1D-C944-8E56-C467E67140B1}"/>
              </a:ext>
            </a:extLst>
          </p:cNvPr>
          <p:cNvSpPr/>
          <p:nvPr/>
        </p:nvSpPr>
        <p:spPr>
          <a:xfrm>
            <a:off x="3136934" y="5415126"/>
            <a:ext cx="668150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amazing to me.</a:t>
            </a:r>
            <a:endParaRPr lang="en-US" sz="135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819F94-683B-2A44-947C-E59BE1EEF158}"/>
              </a:ext>
            </a:extLst>
          </p:cNvPr>
          <p:cNvGrpSpPr/>
          <p:nvPr/>
        </p:nvGrpSpPr>
        <p:grpSpPr>
          <a:xfrm>
            <a:off x="1302218" y="4139653"/>
            <a:ext cx="7420871" cy="539381"/>
            <a:chOff x="1302216" y="4139659"/>
            <a:chExt cx="4650979" cy="53938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A2D180-1359-9F4E-B62D-20C9B1EB45AA}"/>
                </a:ext>
              </a:extLst>
            </p:cNvPr>
            <p:cNvSpPr/>
            <p:nvPr/>
          </p:nvSpPr>
          <p:spPr>
            <a:xfrm>
              <a:off x="3640492" y="4139659"/>
              <a:ext cx="2312703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800" dirty="0"/>
                <a:t>astonishing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surprizing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86527C-8176-C74C-985F-B2F3E07C1036}"/>
                </a:ext>
              </a:extLst>
            </p:cNvPr>
            <p:cNvSpPr/>
            <p:nvPr/>
          </p:nvSpPr>
          <p:spPr>
            <a:xfrm>
              <a:off x="1302216" y="4155821"/>
              <a:ext cx="173618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3E3403-0568-C741-AD36-C327A8A6F6AA}"/>
                </a:ext>
              </a:extLst>
            </p:cNvPr>
            <p:cNvSpPr/>
            <p:nvPr/>
          </p:nvSpPr>
          <p:spPr>
            <a:xfrm>
              <a:off x="3142831" y="4139659"/>
              <a:ext cx="367957" cy="5232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6146" name="Picture 2" descr="Astonishing images of wildlife that can help you raise your game |">
            <a:extLst>
              <a:ext uri="{FF2B5EF4-FFF2-40B4-BE49-F238E27FC236}">
                <a16:creationId xmlns:a16="http://schemas.microsoft.com/office/drawing/2014/main" id="{1CE565D4-4BB5-BE43-A5CD-B6CA111B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55" y="232230"/>
            <a:ext cx="3690033" cy="27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825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693" y="2263708"/>
            <a:ext cx="10985156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now we are going to play a game. It is called “Bingo Game”. Listen the instruction carefully.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298" y="243376"/>
            <a:ext cx="120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FF0000"/>
                </a:solidFill>
              </a:rPr>
              <a:t>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DABB5-FD1C-CB4C-BAD4-4CCD58238851}"/>
              </a:ext>
            </a:extLst>
          </p:cNvPr>
          <p:cNvSpPr txBox="1"/>
          <p:nvPr/>
        </p:nvSpPr>
        <p:spPr>
          <a:xfrm>
            <a:off x="3846190" y="443430"/>
            <a:ext cx="4499625" cy="1189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</a:pPr>
            <a:r>
              <a:rPr lang="en-US" sz="5401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 Game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E9C26-E473-4D4B-897F-FC6802F717A8}"/>
              </a:ext>
            </a:extLst>
          </p:cNvPr>
          <p:cNvSpPr txBox="1"/>
          <p:nvPr/>
        </p:nvSpPr>
        <p:spPr>
          <a:xfrm>
            <a:off x="716693" y="5018150"/>
            <a:ext cx="109851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1"/>
              </a:spcBef>
              <a:spcAft>
                <a:spcPts val="601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playing the game I will rewards the winner(s).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09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7015C-4B8C-B14E-AB1D-86D0CC935FCC}"/>
              </a:ext>
            </a:extLst>
          </p:cNvPr>
          <p:cNvSpPr/>
          <p:nvPr/>
        </p:nvSpPr>
        <p:spPr>
          <a:xfrm>
            <a:off x="3787556" y="2571864"/>
            <a:ext cx="2134274" cy="6395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6EAD03-4C07-774E-8230-3F5F265B54E6}"/>
              </a:ext>
            </a:extLst>
          </p:cNvPr>
          <p:cNvSpPr/>
          <p:nvPr/>
        </p:nvSpPr>
        <p:spPr>
          <a:xfrm>
            <a:off x="7278534" y="2635099"/>
            <a:ext cx="1255472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endParaRPr lang="en-US" sz="355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8DF12A-7F42-6E44-8479-65CC9567D4D7}"/>
              </a:ext>
            </a:extLst>
          </p:cNvPr>
          <p:cNvSpPr/>
          <p:nvPr/>
        </p:nvSpPr>
        <p:spPr>
          <a:xfrm>
            <a:off x="9683426" y="3666006"/>
            <a:ext cx="1141659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</a:t>
            </a:r>
            <a:endParaRPr lang="en-US" sz="355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9F154-B2CF-2240-ACB3-2F2251F948B3}"/>
              </a:ext>
            </a:extLst>
          </p:cNvPr>
          <p:cNvSpPr/>
          <p:nvPr/>
        </p:nvSpPr>
        <p:spPr>
          <a:xfrm>
            <a:off x="7075754" y="3585081"/>
            <a:ext cx="1661032" cy="6395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5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Feeling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</a:t>
            </a:r>
            <a:endParaRPr lang="en-US" sz="355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ABEFE-43AC-7A47-80F6-34171529A8C9}"/>
              </a:ext>
            </a:extLst>
          </p:cNvPr>
          <p:cNvSpPr/>
          <p:nvPr/>
        </p:nvSpPr>
        <p:spPr>
          <a:xfrm>
            <a:off x="3971136" y="3533657"/>
            <a:ext cx="1853392" cy="6395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5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416C0-9EA6-4B4D-AB35-74A1664C9200}"/>
              </a:ext>
            </a:extLst>
          </p:cNvPr>
          <p:cNvSpPr/>
          <p:nvPr/>
        </p:nvSpPr>
        <p:spPr>
          <a:xfrm>
            <a:off x="1213529" y="2610278"/>
            <a:ext cx="1119217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endParaRPr lang="en-US" sz="355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C4B89B-9A6C-6648-93DB-4D3921BBCDFC}"/>
              </a:ext>
            </a:extLst>
          </p:cNvPr>
          <p:cNvSpPr/>
          <p:nvPr/>
        </p:nvSpPr>
        <p:spPr>
          <a:xfrm>
            <a:off x="9689562" y="2599246"/>
            <a:ext cx="1027845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endParaRPr lang="en-US" sz="355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AF40C0-6889-EF44-8593-C6F3CB8BEF5E}"/>
              </a:ext>
            </a:extLst>
          </p:cNvPr>
          <p:cNvSpPr/>
          <p:nvPr/>
        </p:nvSpPr>
        <p:spPr>
          <a:xfrm>
            <a:off x="1253107" y="3561040"/>
            <a:ext cx="1219373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  <a:endParaRPr lang="en-US" sz="3556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6997E7-43EF-AE48-9FCA-B89B196E8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7" y="2608311"/>
            <a:ext cx="526587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6B6E93-CBF7-4C4E-A21B-F8E9FA449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44" y="2582844"/>
            <a:ext cx="526587" cy="5847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7D2BCE-F060-8948-9794-5A8ABB0A4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74" y="3586265"/>
            <a:ext cx="526587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674E7B-E424-3246-B906-963E5C778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17" y="3562328"/>
            <a:ext cx="526587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2C5490-4306-E644-875D-A827E3131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45" y="2621325"/>
            <a:ext cx="526587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3236E3-7C06-9749-8372-FE491E7FE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45" y="3686903"/>
            <a:ext cx="526587" cy="5847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6C4EC3-F15B-B843-A74C-117C72B26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92" y="2627768"/>
            <a:ext cx="526587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92C19D-2684-F140-9276-A86975718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17" y="3586265"/>
            <a:ext cx="526587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9A00AD-C004-FF4C-995D-9CD589D363CB}"/>
              </a:ext>
            </a:extLst>
          </p:cNvPr>
          <p:cNvSpPr txBox="1"/>
          <p:nvPr/>
        </p:nvSpPr>
        <p:spPr>
          <a:xfrm>
            <a:off x="3043810" y="861268"/>
            <a:ext cx="593963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the bingo game.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10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E411CB-A8EC-7141-83D1-912D0652449C}"/>
              </a:ext>
            </a:extLst>
          </p:cNvPr>
          <p:cNvSpPr txBox="1"/>
          <p:nvPr/>
        </p:nvSpPr>
        <p:spPr>
          <a:xfrm>
            <a:off x="513104" y="1043733"/>
            <a:ext cx="550543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1702FE-1ACA-3C48-A0B2-E07D81346965}"/>
              </a:ext>
            </a:extLst>
          </p:cNvPr>
          <p:cNvSpPr/>
          <p:nvPr/>
        </p:nvSpPr>
        <p:spPr>
          <a:xfrm>
            <a:off x="72678" y="2775858"/>
            <a:ext cx="6531641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English book at page 78. I am reading the text loudly, please put your fingers on the text.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20E42-83AD-AB48-8164-BA69946E3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62" y="184807"/>
            <a:ext cx="5005303" cy="6500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DF0838-CD08-1E4B-BCF9-919B0686EB79}"/>
              </a:ext>
            </a:extLst>
          </p:cNvPr>
          <p:cNvSpPr/>
          <p:nvPr/>
        </p:nvSpPr>
        <p:spPr>
          <a:xfrm>
            <a:off x="6847982" y="3671625"/>
            <a:ext cx="5005303" cy="28700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sz="1404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07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B7CFA9-901A-3946-8D35-D5015CE65CCF}"/>
              </a:ext>
            </a:extLst>
          </p:cNvPr>
          <p:cNvSpPr/>
          <p:nvPr/>
        </p:nvSpPr>
        <p:spPr>
          <a:xfrm>
            <a:off x="3032084" y="887910"/>
            <a:ext cx="4575291" cy="76944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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 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P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repared By   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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E8493-CA54-9243-9FE7-DFB4D3D9BD0F}"/>
              </a:ext>
            </a:extLst>
          </p:cNvPr>
          <p:cNvSpPr/>
          <p:nvPr/>
        </p:nvSpPr>
        <p:spPr>
          <a:xfrm>
            <a:off x="4836171" y="2352811"/>
            <a:ext cx="6552641" cy="267791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1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Md. Sultan-</a:t>
            </a:r>
            <a:r>
              <a:rPr lang="en-US" sz="5401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5401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1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Arefin</a:t>
            </a:r>
            <a:endParaRPr lang="en-US" sz="5401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00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300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Model Govt. Primary School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Natore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F586E3-BA1B-FE4D-946D-A0024BD6A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92" y="2104057"/>
            <a:ext cx="3731740" cy="390147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9796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131B5F-4743-4F46-AD2D-6F2FDF28CCEB}"/>
              </a:ext>
            </a:extLst>
          </p:cNvPr>
          <p:cNvSpPr/>
          <p:nvPr/>
        </p:nvSpPr>
        <p:spPr>
          <a:xfrm>
            <a:off x="1358189" y="516809"/>
            <a:ext cx="4770804" cy="9234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4FF7F-C4AA-1C47-86A2-B2AC87ADF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758" y="344446"/>
            <a:ext cx="3942507" cy="2632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95CD34C-4D0A-8E4E-A418-7F7C9B83485E}"/>
              </a:ext>
            </a:extLst>
          </p:cNvPr>
          <p:cNvSpPr/>
          <p:nvPr/>
        </p:nvSpPr>
        <p:spPr>
          <a:xfrm>
            <a:off x="1425146" y="3776502"/>
            <a:ext cx="8859982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group.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92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DDB231-09D9-FA4D-BB3B-4F3CF73E1EFC}"/>
              </a:ext>
            </a:extLst>
          </p:cNvPr>
          <p:cNvSpPr/>
          <p:nvPr/>
        </p:nvSpPr>
        <p:spPr>
          <a:xfrm>
            <a:off x="1005017" y="3771836"/>
            <a:ext cx="8859982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pair.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F168F3-34CA-514D-8C36-4A42C28A4807}"/>
              </a:ext>
            </a:extLst>
          </p:cNvPr>
          <p:cNvSpPr/>
          <p:nvPr/>
        </p:nvSpPr>
        <p:spPr>
          <a:xfrm>
            <a:off x="2951452" y="962588"/>
            <a:ext cx="3781805" cy="923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DF62D-E298-2844-BDB3-D3D4BC340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300" y="323686"/>
            <a:ext cx="3326759" cy="31291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31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ED32B0-7CD4-FB47-905A-53997B19A4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13541" r="31512"/>
          <a:stretch/>
        </p:blipFill>
        <p:spPr>
          <a:xfrm>
            <a:off x="8190965" y="431445"/>
            <a:ext cx="3400023" cy="19517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63BF6B-30A8-E544-82F3-EF096237D2A0}"/>
              </a:ext>
            </a:extLst>
          </p:cNvPr>
          <p:cNvSpPr/>
          <p:nvPr/>
        </p:nvSpPr>
        <p:spPr>
          <a:xfrm>
            <a:off x="924731" y="3050481"/>
            <a:ext cx="9952279" cy="17545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</a:t>
            </a:r>
            <a:r>
              <a:rPr lang="en-US" sz="5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student reads the text and others listen.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C09836-49CE-6145-B684-B544268B4379}"/>
              </a:ext>
            </a:extLst>
          </p:cNvPr>
          <p:cNvSpPr/>
          <p:nvPr/>
        </p:nvSpPr>
        <p:spPr>
          <a:xfrm>
            <a:off x="1908491" y="766139"/>
            <a:ext cx="447558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32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5CF499-DBA7-E146-AFE1-8F71E974FABC}"/>
              </a:ext>
            </a:extLst>
          </p:cNvPr>
          <p:cNvSpPr txBox="1"/>
          <p:nvPr/>
        </p:nvSpPr>
        <p:spPr>
          <a:xfrm>
            <a:off x="1604258" y="1107593"/>
            <a:ext cx="506971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076A5-C030-2142-BE88-F9DA27210D88}"/>
              </a:ext>
            </a:extLst>
          </p:cNvPr>
          <p:cNvSpPr/>
          <p:nvPr/>
        </p:nvSpPr>
        <p:spPr>
          <a:xfrm>
            <a:off x="871925" y="4147661"/>
            <a:ext cx="10258425" cy="17732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please read the</a:t>
            </a:r>
          </a:p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 silently and try to understand.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4B1CD-49F7-C34F-80A5-8D423197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156" y="466081"/>
            <a:ext cx="4320059" cy="2461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15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C89501E-04BC-9840-9B3B-6138D7694F3F}"/>
              </a:ext>
            </a:extLst>
          </p:cNvPr>
          <p:cNvSpPr/>
          <p:nvPr/>
        </p:nvSpPr>
        <p:spPr>
          <a:xfrm>
            <a:off x="2604227" y="1130516"/>
            <a:ext cx="415498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779E37-0764-7F45-92EA-D1D682A28C60}"/>
              </a:ext>
            </a:extLst>
          </p:cNvPr>
          <p:cNvSpPr/>
          <p:nvPr/>
        </p:nvSpPr>
        <p:spPr>
          <a:xfrm>
            <a:off x="2615478" y="3105233"/>
            <a:ext cx="415498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363150-044D-AC41-B45D-9F8F27568C26}"/>
              </a:ext>
            </a:extLst>
          </p:cNvPr>
          <p:cNvSpPr/>
          <p:nvPr/>
        </p:nvSpPr>
        <p:spPr>
          <a:xfrm>
            <a:off x="2635123" y="5001316"/>
            <a:ext cx="415498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A22DC4-446E-E246-B72A-AC39FBC81632}"/>
              </a:ext>
            </a:extLst>
          </p:cNvPr>
          <p:cNvSpPr/>
          <p:nvPr/>
        </p:nvSpPr>
        <p:spPr>
          <a:xfrm>
            <a:off x="536202" y="1387467"/>
            <a:ext cx="190776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A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D3B37-DE28-214C-AEA3-79E99CDD3640}"/>
              </a:ext>
            </a:extLst>
          </p:cNvPr>
          <p:cNvSpPr/>
          <p:nvPr/>
        </p:nvSpPr>
        <p:spPr>
          <a:xfrm>
            <a:off x="3078435" y="1387469"/>
            <a:ext cx="722505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GB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things does Maria want to do?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F7A55-202A-AF47-81E6-B2B5986D2630}"/>
              </a:ext>
            </a:extLst>
          </p:cNvPr>
          <p:cNvSpPr txBox="1"/>
          <p:nvPr/>
        </p:nvSpPr>
        <p:spPr>
          <a:xfrm>
            <a:off x="3616170" y="202166"/>
            <a:ext cx="49596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55A0F-12C0-4B48-8625-F4D8C5F813DD}"/>
              </a:ext>
            </a:extLst>
          </p:cNvPr>
          <p:cNvSpPr/>
          <p:nvPr/>
        </p:nvSpPr>
        <p:spPr>
          <a:xfrm>
            <a:off x="3078146" y="3255351"/>
            <a:ext cx="769694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Why does Maria want to be a writer?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F044F-F4C3-DC42-B587-61FB3494C2B4}"/>
              </a:ext>
            </a:extLst>
          </p:cNvPr>
          <p:cNvSpPr/>
          <p:nvPr/>
        </p:nvSpPr>
        <p:spPr>
          <a:xfrm>
            <a:off x="3069058" y="5178506"/>
            <a:ext cx="781840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does Maria hope to go one day?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862CA1-F868-324D-95DB-29B05FCB7671}"/>
              </a:ext>
            </a:extLst>
          </p:cNvPr>
          <p:cNvSpPr/>
          <p:nvPr/>
        </p:nvSpPr>
        <p:spPr>
          <a:xfrm>
            <a:off x="536010" y="3256498"/>
            <a:ext cx="190757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B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B38931-0257-0441-8D19-DE60922D7B96}"/>
              </a:ext>
            </a:extLst>
          </p:cNvPr>
          <p:cNvSpPr/>
          <p:nvPr/>
        </p:nvSpPr>
        <p:spPr>
          <a:xfrm>
            <a:off x="537701" y="5178504"/>
            <a:ext cx="193322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8AA8F-7CA5-B141-966C-A7BDEC185661}"/>
              </a:ext>
            </a:extLst>
          </p:cNvPr>
          <p:cNvSpPr/>
          <p:nvPr/>
        </p:nvSpPr>
        <p:spPr>
          <a:xfrm>
            <a:off x="479094" y="2234007"/>
            <a:ext cx="982439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Maria wants to set up a school of her own.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8F0A1D-E203-4E42-B906-C45E22CD5992}"/>
              </a:ext>
            </a:extLst>
          </p:cNvPr>
          <p:cNvSpPr/>
          <p:nvPr/>
        </p:nvSpPr>
        <p:spPr>
          <a:xfrm>
            <a:off x="440312" y="4117751"/>
            <a:ext cx="1086632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Maria wants to write about her feeling and experiences.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CD108-4184-1643-9933-AB3DE6D61F9F}"/>
              </a:ext>
            </a:extLst>
          </p:cNvPr>
          <p:cNvSpPr/>
          <p:nvPr/>
        </p:nvSpPr>
        <p:spPr>
          <a:xfrm>
            <a:off x="479094" y="6063300"/>
            <a:ext cx="1040836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Maria hopes to go to university one day. 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CA9DFB-95B9-324E-BA20-9FBDDD05B0DF}"/>
              </a:ext>
            </a:extLst>
          </p:cNvPr>
          <p:cNvSpPr/>
          <p:nvPr/>
        </p:nvSpPr>
        <p:spPr>
          <a:xfrm>
            <a:off x="10598177" y="1387467"/>
            <a:ext cx="1155651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B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C2A17F-21F7-9443-B31B-E1FF6315B53B}"/>
              </a:ext>
            </a:extLst>
          </p:cNvPr>
          <p:cNvSpPr/>
          <p:nvPr/>
        </p:nvSpPr>
        <p:spPr>
          <a:xfrm>
            <a:off x="10859433" y="3216263"/>
            <a:ext cx="1155651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B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DF16BDE-10AF-4049-ABB6-DF2AAD71CE58}"/>
              </a:ext>
            </a:extLst>
          </p:cNvPr>
          <p:cNvSpPr/>
          <p:nvPr/>
        </p:nvSpPr>
        <p:spPr>
          <a:xfrm>
            <a:off x="10975547" y="5204719"/>
            <a:ext cx="1155651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B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47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" grpId="0" animBg="1"/>
      <p:bldP spid="5" grpId="0" animBg="1"/>
      <p:bldP spid="25" grpId="0" animBg="1"/>
      <p:bldP spid="7" grpId="0" animBg="1"/>
      <p:bldP spid="8" grpId="0" animBg="1"/>
      <p:bldP spid="26" grpId="0" animBg="1"/>
      <p:bldP spid="27" grpId="0" animBg="1"/>
      <p:bldP spid="12" grpId="0" animBg="1"/>
      <p:bldP spid="13" grpId="0" animBg="1"/>
      <p:bldP spid="14" grpId="0" animBg="1"/>
      <p:bldP spid="3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6194" y="464262"/>
            <a:ext cx="6675983" cy="827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to the question: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A001B7-3D80-9048-A2F0-53EDE34A2FF4}"/>
              </a:ext>
            </a:extLst>
          </p:cNvPr>
          <p:cNvSpPr/>
          <p:nvPr/>
        </p:nvSpPr>
        <p:spPr>
          <a:xfrm>
            <a:off x="564096" y="2409880"/>
            <a:ext cx="1106381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Maria can learn information through Braille.</a:t>
            </a:r>
          </a:p>
          <a:p>
            <a:r>
              <a:rPr lang="en-GB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Braille is script that is made from dots.</a:t>
            </a:r>
          </a:p>
          <a:p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Maria is a good learner.  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77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9DEE8B7A-C017-5448-80E2-1D8ED9C9757C}"/>
              </a:ext>
            </a:extLst>
          </p:cNvPr>
          <p:cNvSpPr txBox="1"/>
          <p:nvPr/>
        </p:nvSpPr>
        <p:spPr>
          <a:xfrm>
            <a:off x="4448482" y="401938"/>
            <a:ext cx="30991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A9F830-ACD4-7C4B-B54D-DE1F20AFC4A4}"/>
              </a:ext>
            </a:extLst>
          </p:cNvPr>
          <p:cNvSpPr/>
          <p:nvPr/>
        </p:nvSpPr>
        <p:spPr>
          <a:xfrm>
            <a:off x="1594284" y="2181374"/>
            <a:ext cx="311369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802A47-9542-9E42-B458-4A97C236DA3E}"/>
              </a:ext>
            </a:extLst>
          </p:cNvPr>
          <p:cNvSpPr/>
          <p:nvPr/>
        </p:nvSpPr>
        <p:spPr>
          <a:xfrm>
            <a:off x="7549166" y="3017063"/>
            <a:ext cx="261083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Wonderful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7083125-C624-FC48-A1F3-EC10202F40BA}"/>
              </a:ext>
            </a:extLst>
          </p:cNvPr>
          <p:cNvSpPr/>
          <p:nvPr/>
        </p:nvSpPr>
        <p:spPr>
          <a:xfrm>
            <a:off x="7559363" y="5520803"/>
            <a:ext cx="260063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C9B8145-D711-CD46-BAC1-9007B62EB3F9}"/>
              </a:ext>
            </a:extLst>
          </p:cNvPr>
          <p:cNvSpPr/>
          <p:nvPr/>
        </p:nvSpPr>
        <p:spPr>
          <a:xfrm>
            <a:off x="7549169" y="3851089"/>
            <a:ext cx="261083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18EF80A-6E53-5441-98D4-56199F976258}"/>
              </a:ext>
            </a:extLst>
          </p:cNvPr>
          <p:cNvSpPr/>
          <p:nvPr/>
        </p:nvSpPr>
        <p:spPr>
          <a:xfrm>
            <a:off x="7549169" y="2181372"/>
            <a:ext cx="261083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573B2A6-556F-FD41-A544-8F85FE084227}"/>
              </a:ext>
            </a:extLst>
          </p:cNvPr>
          <p:cNvSpPr/>
          <p:nvPr/>
        </p:nvSpPr>
        <p:spPr>
          <a:xfrm>
            <a:off x="7559363" y="4686779"/>
            <a:ext cx="260063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74DE11-5568-B744-B2DC-366E0E0FBF4D}"/>
              </a:ext>
            </a:extLst>
          </p:cNvPr>
          <p:cNvSpPr/>
          <p:nvPr/>
        </p:nvSpPr>
        <p:spPr>
          <a:xfrm>
            <a:off x="1594284" y="3017065"/>
            <a:ext cx="311369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0194B7-321C-114F-99F5-F4FE5ED9B1C9}"/>
              </a:ext>
            </a:extLst>
          </p:cNvPr>
          <p:cNvSpPr/>
          <p:nvPr/>
        </p:nvSpPr>
        <p:spPr>
          <a:xfrm>
            <a:off x="1614959" y="3851089"/>
            <a:ext cx="308221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FD31C8-5118-A14F-B6ED-591C78ABA882}"/>
              </a:ext>
            </a:extLst>
          </p:cNvPr>
          <p:cNvSpPr/>
          <p:nvPr/>
        </p:nvSpPr>
        <p:spPr>
          <a:xfrm>
            <a:off x="1614959" y="5520805"/>
            <a:ext cx="308221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5A27DA-924F-5B45-82ED-95C73332C8C6}"/>
              </a:ext>
            </a:extLst>
          </p:cNvPr>
          <p:cNvSpPr/>
          <p:nvPr/>
        </p:nvSpPr>
        <p:spPr>
          <a:xfrm>
            <a:off x="1614959" y="4686779"/>
            <a:ext cx="308221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014A1C0F-AAA2-8F43-8D51-677F16E2A46B}"/>
              </a:ext>
            </a:extLst>
          </p:cNvPr>
          <p:cNvSpPr/>
          <p:nvPr/>
        </p:nvSpPr>
        <p:spPr>
          <a:xfrm rot="14346537">
            <a:off x="6058694" y="2664862"/>
            <a:ext cx="166123" cy="319355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BD" sz="1404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CE9D696B-5294-CE44-BDF4-1F532C121B86}"/>
              </a:ext>
            </a:extLst>
          </p:cNvPr>
          <p:cNvSpPr/>
          <p:nvPr/>
        </p:nvSpPr>
        <p:spPr>
          <a:xfrm rot="18739965">
            <a:off x="6049647" y="2752130"/>
            <a:ext cx="175983" cy="373679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BD" sz="1404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8B6D498E-4387-5E43-BB5A-B2E0D12FD0B0}"/>
              </a:ext>
            </a:extLst>
          </p:cNvPr>
          <p:cNvSpPr/>
          <p:nvPr/>
        </p:nvSpPr>
        <p:spPr>
          <a:xfrm rot="14428204">
            <a:off x="6047427" y="1786595"/>
            <a:ext cx="196617" cy="318254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BD" sz="1404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86130670-D5A0-FF4E-8139-5B3A20818B59}"/>
              </a:ext>
            </a:extLst>
          </p:cNvPr>
          <p:cNvSpPr/>
          <p:nvPr/>
        </p:nvSpPr>
        <p:spPr>
          <a:xfrm rot="18758755">
            <a:off x="6036162" y="1962930"/>
            <a:ext cx="175983" cy="373679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BD" sz="1404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04512339-D225-BD4E-BD83-64BA92F432F4}"/>
              </a:ext>
            </a:extLst>
          </p:cNvPr>
          <p:cNvSpPr/>
          <p:nvPr/>
        </p:nvSpPr>
        <p:spPr>
          <a:xfrm rot="14346537">
            <a:off x="6058694" y="3564750"/>
            <a:ext cx="166123" cy="319355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BD" sz="1404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12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5" grpId="0" animBg="1"/>
      <p:bldP spid="45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14" grpId="0" animBg="1"/>
      <p:bldP spid="15" grpId="0" animBg="1"/>
      <p:bldP spid="16" grpId="0" animBg="1"/>
      <p:bldP spid="17" grpId="0" animBg="1"/>
      <p:bldP spid="2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FD9E84-0256-764B-9A89-A97EB6D844E0}"/>
              </a:ext>
            </a:extLst>
          </p:cNvPr>
          <p:cNvSpPr/>
          <p:nvPr/>
        </p:nvSpPr>
        <p:spPr>
          <a:xfrm>
            <a:off x="4338150" y="377569"/>
            <a:ext cx="351570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FF859-FC6B-B04C-812D-D2C090DBEEA2}"/>
              </a:ext>
            </a:extLst>
          </p:cNvPr>
          <p:cNvSpPr/>
          <p:nvPr/>
        </p:nvSpPr>
        <p:spPr>
          <a:xfrm>
            <a:off x="370705" y="2500671"/>
            <a:ext cx="11405287" cy="41477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likes to go to school.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is not happy at all.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letter is made from dots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is a good student.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Maria’s enjoys novel and history.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5FE4A-764D-4345-85EC-D2E7BDEE1916}"/>
              </a:ext>
            </a:extLst>
          </p:cNvPr>
          <p:cNvSpPr/>
          <p:nvPr/>
        </p:nvSpPr>
        <p:spPr>
          <a:xfrm>
            <a:off x="926756" y="1671946"/>
            <a:ext cx="35234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96AC68-D75E-9941-AA85-4238E1E43335}"/>
              </a:ext>
            </a:extLst>
          </p:cNvPr>
          <p:cNvSpPr txBox="1">
            <a:spLocks/>
          </p:cNvSpPr>
          <p:nvPr/>
        </p:nvSpPr>
        <p:spPr>
          <a:xfrm>
            <a:off x="9082219" y="508029"/>
            <a:ext cx="2458994" cy="754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2C5AE7-EEE1-6F4E-82EB-F2468B425AF0}"/>
              </a:ext>
            </a:extLst>
          </p:cNvPr>
          <p:cNvSpPr/>
          <p:nvPr/>
        </p:nvSpPr>
        <p:spPr>
          <a:xfrm>
            <a:off x="6073350" y="2687248"/>
            <a:ext cx="94448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EBBECC-142E-CF4F-8246-74A3C25DCEBD}"/>
              </a:ext>
            </a:extLst>
          </p:cNvPr>
          <p:cNvSpPr/>
          <p:nvPr/>
        </p:nvSpPr>
        <p:spPr>
          <a:xfrm>
            <a:off x="7070934" y="4416529"/>
            <a:ext cx="118787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F81EAB-FF23-424F-BFA1-5A23DE609B61}"/>
              </a:ext>
            </a:extLst>
          </p:cNvPr>
          <p:cNvSpPr/>
          <p:nvPr/>
        </p:nvSpPr>
        <p:spPr>
          <a:xfrm>
            <a:off x="5392842" y="5168889"/>
            <a:ext cx="94448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AA4F02-D0EF-9448-BB5B-AAB53CA9C947}"/>
              </a:ext>
            </a:extLst>
          </p:cNvPr>
          <p:cNvSpPr/>
          <p:nvPr/>
        </p:nvSpPr>
        <p:spPr>
          <a:xfrm>
            <a:off x="5570057" y="3585982"/>
            <a:ext cx="105189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A2F4B8-B473-4A4F-B99F-F77574D82BFF}"/>
              </a:ext>
            </a:extLst>
          </p:cNvPr>
          <p:cNvSpPr/>
          <p:nvPr/>
        </p:nvSpPr>
        <p:spPr>
          <a:xfrm>
            <a:off x="7138931" y="5914334"/>
            <a:ext cx="105189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71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FD9E84-0256-764B-9A89-A97EB6D844E0}"/>
              </a:ext>
            </a:extLst>
          </p:cNvPr>
          <p:cNvSpPr/>
          <p:nvPr/>
        </p:nvSpPr>
        <p:spPr>
          <a:xfrm>
            <a:off x="4338150" y="377569"/>
            <a:ext cx="351570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FF859-FC6B-B04C-812D-D2C090DBEEA2}"/>
              </a:ext>
            </a:extLst>
          </p:cNvPr>
          <p:cNvSpPr/>
          <p:nvPr/>
        </p:nvSpPr>
        <p:spPr>
          <a:xfrm>
            <a:off x="559390" y="3163693"/>
            <a:ext cx="7873410" cy="33167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            to go to university.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teachers             that she can.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wants to set up a             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wants to be a            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5FE4A-764D-4345-85EC-D2E7BDEE1916}"/>
              </a:ext>
            </a:extLst>
          </p:cNvPr>
          <p:cNvSpPr/>
          <p:nvPr/>
        </p:nvSpPr>
        <p:spPr>
          <a:xfrm>
            <a:off x="926757" y="1671946"/>
            <a:ext cx="908902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the provided word word.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96AC68-D75E-9941-AA85-4238E1E43335}"/>
              </a:ext>
            </a:extLst>
          </p:cNvPr>
          <p:cNvSpPr txBox="1">
            <a:spLocks/>
          </p:cNvSpPr>
          <p:nvPr/>
        </p:nvSpPr>
        <p:spPr>
          <a:xfrm>
            <a:off x="9082219" y="508029"/>
            <a:ext cx="2458994" cy="754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10C194-3721-DE4B-B349-C6A530E28B84}"/>
              </a:ext>
            </a:extLst>
          </p:cNvPr>
          <p:cNvSpPr/>
          <p:nvPr/>
        </p:nvSpPr>
        <p:spPr>
          <a:xfrm>
            <a:off x="4107449" y="2301493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hopes</a:t>
            </a:r>
            <a:endParaRPr lang="en-BD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C158DD-E7E5-174A-B122-15EBA3F7171C}"/>
              </a:ext>
            </a:extLst>
          </p:cNvPr>
          <p:cNvSpPr/>
          <p:nvPr/>
        </p:nvSpPr>
        <p:spPr>
          <a:xfrm>
            <a:off x="5689027" y="2363242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endParaRPr lang="en-BD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772C42-7423-4A42-AAD3-0ED48DE18736}"/>
              </a:ext>
            </a:extLst>
          </p:cNvPr>
          <p:cNvSpPr/>
          <p:nvPr/>
        </p:nvSpPr>
        <p:spPr>
          <a:xfrm>
            <a:off x="926757" y="2318276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en-BD" sz="140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C196D-D5BB-C346-8C8E-552C0C475BA3}"/>
              </a:ext>
            </a:extLst>
          </p:cNvPr>
          <p:cNvSpPr/>
          <p:nvPr/>
        </p:nvSpPr>
        <p:spPr>
          <a:xfrm>
            <a:off x="2398594" y="2318276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endParaRPr lang="en-BD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82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1056 0.1416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08737 0.2770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056 0.396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07279 0.5013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5F792A-8F1F-5F4F-AF62-DF68913B57D6}"/>
              </a:ext>
            </a:extLst>
          </p:cNvPr>
          <p:cNvSpPr/>
          <p:nvPr/>
        </p:nvSpPr>
        <p:spPr>
          <a:xfrm>
            <a:off x="754745" y="3566298"/>
            <a:ext cx="10638971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Make five sentences about                              “What you would like to do in future” </a:t>
            </a: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in your own words.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BCB62-AF89-8F4C-A6AA-38C08F701EF3}"/>
              </a:ext>
            </a:extLst>
          </p:cNvPr>
          <p:cNvSpPr/>
          <p:nvPr/>
        </p:nvSpPr>
        <p:spPr>
          <a:xfrm>
            <a:off x="4461771" y="808581"/>
            <a:ext cx="25506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5585C-047D-DC4E-9B59-59E2B927D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6" y="472937"/>
            <a:ext cx="3224708" cy="2418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231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2F6C32-42F2-0F43-AD85-1E992D372626}"/>
              </a:ext>
            </a:extLst>
          </p:cNvPr>
          <p:cNvSpPr txBox="1">
            <a:spLocks/>
          </p:cNvSpPr>
          <p:nvPr/>
        </p:nvSpPr>
        <p:spPr>
          <a:xfrm>
            <a:off x="4103832" y="537003"/>
            <a:ext cx="4898738" cy="769441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>
                <a:solidFill>
                  <a:srgbClr val="002060"/>
                </a:solidFill>
                <a:sym typeface="Wingdings 2"/>
              </a:rPr>
              <a:t></a:t>
            </a:r>
            <a:r>
              <a:rPr lang="en-US" sz="3300" dirty="0">
                <a:solidFill>
                  <a:srgbClr val="FF0000"/>
                </a:solidFill>
                <a:sym typeface="Wingdings 2"/>
              </a:rPr>
              <a:t>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Lesson Detail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300" dirty="0">
                <a:solidFill>
                  <a:srgbClr val="002060"/>
                </a:solidFill>
                <a:sym typeface="Wingdings 2"/>
              </a:rPr>
              <a:t></a:t>
            </a:r>
            <a:endParaRPr lang="en-US" sz="33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97CF5-C446-794A-93F4-5E182C6FD806}"/>
              </a:ext>
            </a:extLst>
          </p:cNvPr>
          <p:cNvSpPr/>
          <p:nvPr/>
        </p:nvSpPr>
        <p:spPr>
          <a:xfrm>
            <a:off x="4703365" y="2777761"/>
            <a:ext cx="6640318" cy="2492990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 20, Lesson: 1-2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  Life is beautiful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607825-7FD5-D144-99B3-9C94EA0C2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79" t="10769" r="44150" b="35226"/>
          <a:stretch/>
        </p:blipFill>
        <p:spPr>
          <a:xfrm>
            <a:off x="848317" y="1792643"/>
            <a:ext cx="3420786" cy="446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6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519D6-435C-E349-B7E0-83B192080BE0}"/>
              </a:ext>
            </a:extLst>
          </p:cNvPr>
          <p:cNvSpPr txBox="1"/>
          <p:nvPr/>
        </p:nvSpPr>
        <p:spPr>
          <a:xfrm>
            <a:off x="323861" y="-1"/>
            <a:ext cx="11350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dear students, thank you very much for          </a:t>
            </a:r>
          </a:p>
          <a:p>
            <a:pPr algn="ctr"/>
            <a:r>
              <a:rPr lang="en-BD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B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nice co-operation</a:t>
            </a:r>
            <a:r>
              <a:rPr lang="en-BD" sz="1404" dirty="0"/>
              <a:t>.</a:t>
            </a:r>
          </a:p>
        </p:txBody>
      </p:sp>
      <p:pic>
        <p:nvPicPr>
          <p:cNvPr id="1026" name="Picture 2" descr="Transforming Bangladesh Primary Education | Asian Development Bank">
            <a:extLst>
              <a:ext uri="{FF2B5EF4-FFF2-40B4-BE49-F238E27FC236}">
                <a16:creationId xmlns:a16="http://schemas.microsoft.com/office/drawing/2014/main" id="{2258B175-D70A-6D45-9D70-F5B2FABE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59" y="1732087"/>
            <a:ext cx="7439527" cy="446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8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9817A-E783-EC4F-AC16-73BD16142FAA}"/>
              </a:ext>
            </a:extLst>
          </p:cNvPr>
          <p:cNvSpPr/>
          <p:nvPr/>
        </p:nvSpPr>
        <p:spPr>
          <a:xfrm>
            <a:off x="1416911" y="1816443"/>
            <a:ext cx="9205784" cy="6857999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ArchUp">
              <a:avLst>
                <a:gd name="adj" fmla="val 10785586"/>
              </a:avLst>
            </a:prstTxWarp>
            <a:spAutoFit/>
          </a:bodyPr>
          <a:lstStyle/>
          <a:p>
            <a:pPr algn="ctr"/>
            <a:r>
              <a:rPr lang="en-GB" sz="16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the picture</a:t>
            </a:r>
            <a:endParaRPr lang="en-US" sz="16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6B1CF-D377-1B43-906B-64F44F145500}"/>
              </a:ext>
            </a:extLst>
          </p:cNvPr>
          <p:cNvSpPr/>
          <p:nvPr/>
        </p:nvSpPr>
        <p:spPr>
          <a:xfrm>
            <a:off x="2578443" y="3429000"/>
            <a:ext cx="6639696" cy="21239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660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answer the questions.</a:t>
            </a:r>
            <a:endParaRPr lang="en-US" sz="660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F47DC-166B-A742-AB48-9F29E8EA03B5}"/>
              </a:ext>
            </a:extLst>
          </p:cNvPr>
          <p:cNvSpPr/>
          <p:nvPr/>
        </p:nvSpPr>
        <p:spPr>
          <a:xfrm>
            <a:off x="4790303" y="2449900"/>
            <a:ext cx="2215977" cy="1108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660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sz="660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62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17596-7269-BB4F-85EC-0DD10AF2A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40" y="138781"/>
            <a:ext cx="11874843" cy="6570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831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93132D-CF1B-3947-B9CA-D56250806EC1}"/>
              </a:ext>
            </a:extLst>
          </p:cNvPr>
          <p:cNvSpPr/>
          <p:nvPr/>
        </p:nvSpPr>
        <p:spPr>
          <a:xfrm>
            <a:off x="4704294" y="938773"/>
            <a:ext cx="719352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do you see in the picture?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816B7-920C-3941-A498-DCEE1ADD1390}"/>
              </a:ext>
            </a:extLst>
          </p:cNvPr>
          <p:cNvSpPr/>
          <p:nvPr/>
        </p:nvSpPr>
        <p:spPr>
          <a:xfrm>
            <a:off x="1582767" y="3975030"/>
            <a:ext cx="812144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girl is sitting in front of a computer.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3E41A-A03A-A146-AAE1-49845EEAFB9F}"/>
              </a:ext>
            </a:extLst>
          </p:cNvPr>
          <p:cNvSpPr txBox="1"/>
          <p:nvPr/>
        </p:nvSpPr>
        <p:spPr>
          <a:xfrm>
            <a:off x="4608447" y="3138303"/>
            <a:ext cx="389855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solutions: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1C7140-1CA2-5448-8111-73D2E599B2C0}"/>
              </a:ext>
            </a:extLst>
          </p:cNvPr>
          <p:cNvSpPr/>
          <p:nvPr/>
        </p:nvSpPr>
        <p:spPr>
          <a:xfrm>
            <a:off x="4704292" y="947807"/>
            <a:ext cx="551407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is the girl doing?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44348-2F1E-F04E-84CC-02B043C227B7}"/>
              </a:ext>
            </a:extLst>
          </p:cNvPr>
          <p:cNvSpPr txBox="1"/>
          <p:nvPr/>
        </p:nvSpPr>
        <p:spPr>
          <a:xfrm>
            <a:off x="4704292" y="156817"/>
            <a:ext cx="23045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54E7C8-0E22-4E49-9687-E8EF7146D086}"/>
              </a:ext>
            </a:extLst>
          </p:cNvPr>
          <p:cNvSpPr/>
          <p:nvPr/>
        </p:nvSpPr>
        <p:spPr>
          <a:xfrm>
            <a:off x="1582767" y="3925034"/>
            <a:ext cx="9593233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girl is doing something in computer.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9838D-C278-4C46-86CA-DADE4BC61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05" y="637929"/>
            <a:ext cx="3226868" cy="2547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790D70-03E7-0C43-B663-007E0EA38B55}"/>
              </a:ext>
            </a:extLst>
          </p:cNvPr>
          <p:cNvSpPr txBox="1"/>
          <p:nvPr/>
        </p:nvSpPr>
        <p:spPr>
          <a:xfrm>
            <a:off x="3587073" y="1633072"/>
            <a:ext cx="7795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Well, my dear student,  just think what we are going to read today.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98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2ADD3A-7E4C-6440-905C-F144611108AE}"/>
              </a:ext>
            </a:extLst>
          </p:cNvPr>
          <p:cNvSpPr txBox="1"/>
          <p:nvPr/>
        </p:nvSpPr>
        <p:spPr>
          <a:xfrm>
            <a:off x="1515437" y="2505084"/>
            <a:ext cx="8246377" cy="554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1" b="1" spc="4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To day we are going to read- </a:t>
            </a:r>
            <a:endParaRPr lang="en-US" sz="2100" b="1" spc="45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3F4D36-E373-8E47-8821-16216BCB9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1" y="467765"/>
            <a:ext cx="5442994" cy="1619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34EA2F-D568-4C4A-A36B-01818F8CA00D}"/>
              </a:ext>
            </a:extLst>
          </p:cNvPr>
          <p:cNvSpPr txBox="1"/>
          <p:nvPr/>
        </p:nvSpPr>
        <p:spPr>
          <a:xfrm>
            <a:off x="3841411" y="867266"/>
            <a:ext cx="4509180" cy="7157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51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3001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1C617-6DCF-134C-94FA-A38A5F05D243}"/>
              </a:ext>
            </a:extLst>
          </p:cNvPr>
          <p:cNvSpPr txBox="1"/>
          <p:nvPr/>
        </p:nvSpPr>
        <p:spPr>
          <a:xfrm>
            <a:off x="2253042" y="3798920"/>
            <a:ext cx="6771169" cy="9234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is beautiful</a:t>
            </a:r>
            <a:endParaRPr lang="en-US" sz="405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74AC6-37B5-AF43-9AEF-9ED94B99F6DF}"/>
              </a:ext>
            </a:extLst>
          </p:cNvPr>
          <p:cNvSpPr/>
          <p:nvPr/>
        </p:nvSpPr>
        <p:spPr>
          <a:xfrm>
            <a:off x="5094517" y="4824645"/>
            <a:ext cx="4831305" cy="30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-Maria hopes-----------------their lives. Part 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14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808" y="382445"/>
            <a:ext cx="473238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4929" y="1373923"/>
            <a:ext cx="10553698" cy="1186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69" dirty="0">
                <a:latin typeface="NikoshBAN" pitchFamily="2" charset="0"/>
                <a:cs typeface="NikoshBAN" pitchFamily="2" charset="0"/>
              </a:rPr>
              <a:t>Listening:</a:t>
            </a:r>
          </a:p>
          <a:p>
            <a:r>
              <a:rPr lang="en-US" sz="2369" dirty="0">
                <a:latin typeface="NikoshBAN" pitchFamily="2" charset="0"/>
                <a:cs typeface="NikoshBAN" pitchFamily="2" charset="0"/>
              </a:rPr>
              <a:t>3.4.1: understand statements made by the teacher and students.</a:t>
            </a:r>
          </a:p>
          <a:p>
            <a:r>
              <a:rPr lang="en-US" sz="2369" dirty="0">
                <a:latin typeface="NikoshBAN" pitchFamily="2" charset="0"/>
                <a:cs typeface="NikoshBAN" pitchFamily="2" charset="0"/>
              </a:rPr>
              <a:t>4.2.1: understand and enjoy simple stories.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4929" y="2626214"/>
            <a:ext cx="10553698" cy="1186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69" dirty="0">
                <a:latin typeface="NikoshBAN" pitchFamily="2" charset="0"/>
                <a:cs typeface="NikoshBAN" pitchFamily="2" charset="0"/>
              </a:rPr>
              <a:t>Speaking:</a:t>
            </a:r>
          </a:p>
          <a:p>
            <a:r>
              <a:rPr lang="en-US" sz="2369" dirty="0">
                <a:latin typeface="NikoshBAN" pitchFamily="2" charset="0"/>
                <a:cs typeface="NikoshBAN" pitchFamily="2" charset="0"/>
              </a:rPr>
              <a:t>1.1.1: say words ,phrase and sentences with proper sounds and stress.</a:t>
            </a:r>
          </a:p>
          <a:p>
            <a:r>
              <a:rPr lang="en-US" sz="2369" dirty="0">
                <a:latin typeface="NikoshBAN" pitchFamily="2" charset="0"/>
                <a:cs typeface="NikoshBAN" pitchFamily="2" charset="0"/>
              </a:rPr>
              <a:t>6.2.1: talk about people, objects, events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929" y="3911545"/>
            <a:ext cx="10553698" cy="15506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69" dirty="0">
                <a:latin typeface="NikoshBAN" pitchFamily="2" charset="0"/>
                <a:cs typeface="NikoshBAN" pitchFamily="2" charset="0"/>
              </a:rPr>
              <a:t>Reading:</a:t>
            </a:r>
          </a:p>
          <a:p>
            <a:r>
              <a:rPr lang="en-US" sz="2369" dirty="0">
                <a:latin typeface="NikoshBAN" pitchFamily="2" charset="0"/>
                <a:cs typeface="NikoshBAN" pitchFamily="2" charset="0"/>
              </a:rPr>
              <a:t>1.5.1:Read words ,phrases and sentences in the text with proper pronunciation stress and intonation.</a:t>
            </a:r>
          </a:p>
          <a:p>
            <a:r>
              <a:rPr lang="en-US" sz="2369" dirty="0">
                <a:latin typeface="NikoshBAN" pitchFamily="2" charset="0"/>
                <a:cs typeface="NikoshBAN" pitchFamily="2" charset="0"/>
              </a:rPr>
              <a:t>1.7.1: read paragraphs, dialogues ,stories ,letters  and other texts.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73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B434C1-3779-F844-862E-A33B944D09B9}"/>
              </a:ext>
            </a:extLst>
          </p:cNvPr>
          <p:cNvSpPr txBox="1"/>
          <p:nvPr/>
        </p:nvSpPr>
        <p:spPr>
          <a:xfrm>
            <a:off x="3069617" y="655330"/>
            <a:ext cx="63246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Vocabulary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0A9F9D-C412-A84A-8FDA-8051753329B0}"/>
              </a:ext>
            </a:extLst>
          </p:cNvPr>
          <p:cNvSpPr/>
          <p:nvPr/>
        </p:nvSpPr>
        <p:spPr>
          <a:xfrm>
            <a:off x="1092067" y="2231551"/>
            <a:ext cx="10007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meaning of these following words?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3815CB-2E6B-0245-AF06-4A48B463539D}"/>
              </a:ext>
            </a:extLst>
          </p:cNvPr>
          <p:cNvSpPr/>
          <p:nvPr/>
        </p:nvSpPr>
        <p:spPr>
          <a:xfrm>
            <a:off x="2260944" y="4038603"/>
            <a:ext cx="7941953" cy="1531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Hope, University, think, Set up, Experience, Amazing</a:t>
            </a:r>
          </a:p>
          <a:p>
            <a:pPr algn="ctr"/>
            <a:r>
              <a:rPr lang="en-US" sz="135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30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1|1.3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0.6|1.2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0.6|1.2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0.6|1.2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0.9|0.7|0.7|0.7|0.8|0.7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8|0.9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4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3|0.3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6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6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|1.7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1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0.9|3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0.9|3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1|1.6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832</Words>
  <Application>Microsoft Macintosh PowerPoint</Application>
  <PresentationFormat>Widescreen</PresentationFormat>
  <Paragraphs>168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78</cp:revision>
  <dcterms:created xsi:type="dcterms:W3CDTF">2020-02-01T12:27:45Z</dcterms:created>
  <dcterms:modified xsi:type="dcterms:W3CDTF">2020-12-26T03:26:36Z</dcterms:modified>
</cp:coreProperties>
</file>