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>
        <p:scale>
          <a:sx n="71" d="100"/>
          <a:sy n="71" d="100"/>
        </p:scale>
        <p:origin x="288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2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0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97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faysal.bd71@gmail.com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BTRI High School, </a:t>
            </a:r>
            <a:r>
              <a:rPr lang="en-US" dirty="0" err="1" smtClean="0"/>
              <a:t>Srimangal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21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0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2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68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0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4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68228-DAB7-4B73-A7B6-586F869E9F64}" type="datetimeFigureOut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7D18C-983D-47D7-8DD8-3B5D9331B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42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2i.pmo.gov.bd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1474898"/>
            <a:ext cx="12192000" cy="5383102"/>
          </a:xfrm>
          <a:prstGeom prst="rect">
            <a:avLst/>
          </a:prstGeom>
          <a:gradFill>
            <a:gsLst>
              <a:gs pos="0">
                <a:srgbClr val="FFFF00"/>
              </a:gs>
              <a:gs pos="25000">
                <a:srgbClr val="FF0000"/>
              </a:gs>
              <a:gs pos="75000">
                <a:srgbClr val="00FF00"/>
              </a:gs>
              <a:gs pos="50000">
                <a:schemeClr val="bg1"/>
              </a:gs>
              <a:gs pos="100000">
                <a:srgbClr val="FFFF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gradFill>
                <a:gsLst>
                  <a:gs pos="10000">
                    <a:srgbClr val="FFFF00"/>
                  </a:gs>
                  <a:gs pos="34000">
                    <a:srgbClr val="FF0000"/>
                  </a:gs>
                  <a:gs pos="75000">
                    <a:srgbClr val="00FF00"/>
                  </a:gs>
                  <a:gs pos="50000">
                    <a:schemeClr val="bg1"/>
                  </a:gs>
                  <a:gs pos="100000">
                    <a:srgbClr val="FFFF00"/>
                  </a:gs>
                </a:gsLst>
                <a:lin ang="5400000" scaled="1"/>
              </a:gra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" y="-1"/>
            <a:ext cx="12191998" cy="1474899"/>
            <a:chOff x="2" y="-1"/>
            <a:chExt cx="12191998" cy="14748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" y="0"/>
              <a:ext cx="10359024" cy="1474898"/>
            </a:xfrm>
            <a:prstGeom prst="rect">
              <a:avLst/>
            </a:prstGeom>
          </p:spPr>
        </p:pic>
        <p:pic>
          <p:nvPicPr>
            <p:cNvPr id="6" name="Picture 5">
              <a:hlinkClick r:id="rId3"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20614" y="-1"/>
              <a:ext cx="2271386" cy="1474899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728" y="1534577"/>
            <a:ext cx="3559556" cy="282769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964443" y="2815546"/>
            <a:ext cx="6859853" cy="1698335"/>
            <a:chOff x="1337663" y="1042738"/>
            <a:chExt cx="6859853" cy="1698335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6"/>
            <a:srcRect b="42821"/>
            <a:stretch/>
          </p:blipFill>
          <p:spPr>
            <a:xfrm>
              <a:off x="1337663" y="1042738"/>
              <a:ext cx="6859853" cy="962526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6"/>
            <a:srcRect t="56289"/>
            <a:stretch/>
          </p:blipFill>
          <p:spPr>
            <a:xfrm>
              <a:off x="1337663" y="2005264"/>
              <a:ext cx="6859853" cy="735809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/>
        </p:nvGrpSpPr>
        <p:grpSpPr>
          <a:xfrm>
            <a:off x="3754035" y="4740598"/>
            <a:ext cx="6303810" cy="1638244"/>
            <a:chOff x="4127255" y="2967790"/>
            <a:chExt cx="6303810" cy="163824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7"/>
            <a:srcRect b="52784"/>
            <a:stretch/>
          </p:blipFill>
          <p:spPr>
            <a:xfrm>
              <a:off x="4127255" y="2967790"/>
              <a:ext cx="6303810" cy="780081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7"/>
            <a:srcRect t="48058"/>
            <a:stretch/>
          </p:blipFill>
          <p:spPr>
            <a:xfrm>
              <a:off x="4127255" y="3747871"/>
              <a:ext cx="6303810" cy="858163"/>
            </a:xfrm>
            <a:prstGeom prst="rect">
              <a:avLst/>
            </a:prstGeom>
          </p:spPr>
        </p:pic>
      </p:grp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/>
          <a:srcRect b="42821"/>
          <a:stretch/>
        </p:blipFill>
        <p:spPr>
          <a:xfrm>
            <a:off x="964443" y="2815546"/>
            <a:ext cx="6859853" cy="96252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/>
          <a:srcRect t="56289"/>
          <a:stretch/>
        </p:blipFill>
        <p:spPr>
          <a:xfrm>
            <a:off x="964443" y="3766361"/>
            <a:ext cx="6859853" cy="73580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/>
          <a:srcRect b="52784"/>
          <a:stretch/>
        </p:blipFill>
        <p:spPr>
          <a:xfrm>
            <a:off x="3772696" y="4752309"/>
            <a:ext cx="6303810" cy="78008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/>
          <a:srcRect t="48058"/>
          <a:stretch/>
        </p:blipFill>
        <p:spPr>
          <a:xfrm>
            <a:off x="3772696" y="5532013"/>
            <a:ext cx="6303810" cy="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1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43056" y="773170"/>
            <a:ext cx="6382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চের</a:t>
            </a:r>
            <a:r>
              <a:rPr lang="en-US" sz="36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6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124200" y="1438656"/>
          <a:ext cx="5715000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7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প্রয়োগ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ষ্ণিক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বৈজ্ঞানিক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পাকড়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আও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পাকড়াও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দয়া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আলু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দয়ালু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ঝাড়ু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উ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ঝাড়ু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জলময়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জ্বালা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জ্বালানি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গুরু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ইমন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গরিমা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ভর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ভরাট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089308" y="457200"/>
            <a:ext cx="1690152" cy="432816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195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2237" y="2825578"/>
            <a:ext cx="9131644" cy="707886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প্রত্যয়ের</a:t>
            </a:r>
            <a:r>
              <a:rPr lang="en-US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পাথর্ক্য</a:t>
            </a:r>
            <a:r>
              <a:rPr lang="bn-BD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spc="150" dirty="0" err="1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5221759" y="1678461"/>
            <a:ext cx="1752600" cy="3683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0805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64543" y="1380295"/>
            <a:ext cx="638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কৃতি-প্রত্যয়</a:t>
            </a:r>
            <a:r>
              <a:rPr lang="en-US" sz="36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spc="150" dirty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36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17671" y="914400"/>
            <a:ext cx="1676400" cy="495442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106056" y="2209800"/>
          <a:ext cx="5733144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65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665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ভিখারি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ঘোষখোর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জটিল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দয়ালু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ভাবালু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মায়াবী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স্রষ্টা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দর্শনীয়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ভরাট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মানব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ফন্দিবাজ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দৈনিক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129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492055" y="860855"/>
            <a:ext cx="1418063" cy="5207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49504" y="1890584"/>
            <a:ext cx="8703166" cy="281992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কাকে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</a:t>
            </a:r>
          </a:p>
          <a:p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প্রকার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</a:t>
            </a:r>
          </a:p>
          <a:p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কৃ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ৎ ও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তদ্ধিত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কাকে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উদারহণসহ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বুঝিয়ে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দাও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</a:t>
            </a:r>
          </a:p>
          <a:p>
            <a:r>
              <a:rPr lang="en-US" sz="3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নির্ণয়</a:t>
            </a:r>
            <a:r>
              <a:rPr lang="en-US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করঃ</a:t>
            </a:r>
            <a:r>
              <a:rPr lang="en-US" sz="36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খেলনা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লাঠিয়াল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ঝরনা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নোনতা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</a:p>
          <a:p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 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ছেলেমি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ডুবরী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লড়াই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দাসত্ব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পশুত্ব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দশই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01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59188" y="2691714"/>
            <a:ext cx="7777918" cy="1323439"/>
          </a:xfrm>
          <a:prstGeom prst="rect">
            <a:avLst/>
          </a:prstGeom>
          <a:noFill/>
          <a:ln w="12700">
            <a:solidFill>
              <a:srgbClr val="FF00F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5195647" y="1149180"/>
            <a:ext cx="1905000" cy="5207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567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756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55746" y="1869971"/>
            <a:ext cx="4906701" cy="1072874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12701" y="3289333"/>
            <a:ext cx="4906701" cy="1072874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400" b="1" dirty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হবে।</a:t>
            </a:r>
            <a:endParaRPr lang="en-US" sz="5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3273856" y="350130"/>
            <a:ext cx="5634445" cy="848638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defRPr/>
            </a:pPr>
            <a:r>
              <a:rPr lang="bn-BD" sz="4400" b="1" dirty="0">
                <a:ln/>
                <a:solidFill>
                  <a:srgbClr val="00CC00"/>
                </a:solidFill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lang="en-US" sz="4400" b="1" dirty="0">
              <a:ln/>
              <a:solidFill>
                <a:srgbClr val="00CC0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151798" y="1414978"/>
            <a:ext cx="1793631" cy="4419600"/>
            <a:chOff x="5151798" y="1414978"/>
            <a:chExt cx="1793631" cy="4419600"/>
          </a:xfrm>
        </p:grpSpPr>
        <p:sp>
          <p:nvSpPr>
            <p:cNvPr id="2" name="Oval 1"/>
            <p:cNvSpPr/>
            <p:nvPr/>
          </p:nvSpPr>
          <p:spPr>
            <a:xfrm>
              <a:off x="5151798" y="2647569"/>
              <a:ext cx="1793631" cy="1783078"/>
            </a:xfrm>
            <a:prstGeom prst="ellipse">
              <a:avLst/>
            </a:prstGeom>
            <a:blipFill dpi="0"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28575">
              <a:solidFill>
                <a:srgbClr val="008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059842" y="1414978"/>
              <a:ext cx="0" cy="4419600"/>
            </a:xfrm>
            <a:prstGeom prst="line">
              <a:avLst/>
            </a:prstGeom>
            <a:ln w="28575">
              <a:solidFill>
                <a:srgbClr val="0000F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212242" y="2329378"/>
              <a:ext cx="0" cy="2895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5907442" y="2329378"/>
              <a:ext cx="0" cy="28956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1791457" y="1560860"/>
            <a:ext cx="3289991" cy="3908598"/>
            <a:chOff x="1172260" y="1247709"/>
            <a:chExt cx="3287908" cy="4518197"/>
          </a:xfrm>
        </p:grpSpPr>
        <p:sp>
          <p:nvSpPr>
            <p:cNvPr id="16" name="Flowchart: Delay 15"/>
            <p:cNvSpPr/>
            <p:nvPr/>
          </p:nvSpPr>
          <p:spPr>
            <a:xfrm rot="16200000">
              <a:off x="593919" y="1922115"/>
              <a:ext cx="4518197" cy="3169386"/>
            </a:xfrm>
            <a:prstGeom prst="flowChartDelay">
              <a:avLst/>
            </a:prstGeom>
            <a:ln w="19050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1172260" y="2555969"/>
              <a:ext cx="3287908" cy="2039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2400" b="1" dirty="0">
                  <a:latin typeface="NikoshBAN" pitchFamily="2" charset="0"/>
                  <a:cs typeface="NikoshBAN" pitchFamily="2" charset="0"/>
                </a:rPr>
                <a:t>মেফতাহুন নাহার কবিতা </a:t>
              </a:r>
              <a:endParaRPr lang="en-GB" sz="2400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IN" sz="2400" dirty="0">
                  <a:latin typeface="NikoshBAN" pitchFamily="2" charset="0"/>
                  <a:cs typeface="NikoshBAN" pitchFamily="2" charset="0"/>
                </a:rPr>
                <a:t>এ</a:t>
              </a:r>
              <a:r>
                <a:rPr lang="bn-BD" sz="2400" dirty="0">
                  <a:latin typeface="NikoshBAN" pitchFamily="2" charset="0"/>
                  <a:cs typeface="NikoshBAN" pitchFamily="2" charset="0"/>
                </a:rPr>
                <a:t> (অর্নাস), এম,এ (বাংলা)</a:t>
              </a:r>
              <a:endParaRPr lang="bn-IN" sz="24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প্রভাষক বাংলা</a:t>
              </a:r>
            </a:p>
            <a:p>
              <a:pPr algn="ctr"/>
              <a:r>
                <a:rPr lang="bn-BD" sz="2000" dirty="0">
                  <a:latin typeface="NikoshBAN" pitchFamily="2" charset="0"/>
                  <a:cs typeface="NikoshBAN" pitchFamily="2" charset="0"/>
                </a:rPr>
                <a:t>বিরামপুর চাঁদপুর ফাজিল মাদ্রাসা</a:t>
              </a:r>
              <a:r>
                <a:rPr lang="bn-IN" sz="20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sz="2000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sz="2400" dirty="0" err="1">
                  <a:latin typeface="NikoshBAN" pitchFamily="2" charset="0"/>
                  <a:cs typeface="NikoshBAN" pitchFamily="2" charset="0"/>
                </a:rPr>
                <a:t>বিরামপুর,দিনাজপুর</a:t>
              </a:r>
              <a:r>
                <a:rPr lang="en-US" sz="2400" dirty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lvl="0" algn="ctr"/>
              <a:r>
                <a:rPr lang="en-US" sz="1050" dirty="0">
                  <a:latin typeface="NikoshBAN" pitchFamily="2" charset="0"/>
                  <a:cs typeface="NikoshBAN" pitchFamily="2" charset="0"/>
                </a:rPr>
                <a:t>E-mail:</a:t>
              </a:r>
              <a:r>
                <a:rPr lang="bn-BD" sz="105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105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kabita</a:t>
              </a:r>
              <a:r>
                <a:rPr lang="bn-BD" sz="1050" dirty="0">
                  <a:latin typeface="NikoshBAN" panose="02000000000000000000" pitchFamily="2" charset="0"/>
                  <a:cs typeface="NikoshBAN" panose="02000000000000000000" pitchFamily="2" charset="0"/>
                </a:rPr>
                <a:t>cpm</a:t>
              </a:r>
              <a:r>
                <a:rPr lang="en-US" sz="1050" dirty="0">
                  <a:latin typeface="NikoshBAN" panose="02000000000000000000" pitchFamily="2" charset="0"/>
                  <a:cs typeface="NikoshBAN" panose="02000000000000000000" pitchFamily="2" charset="0"/>
                </a:rPr>
                <a:t>@</a:t>
              </a:r>
              <a:r>
                <a:rPr lang="bn-BD" sz="105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gmail.com</a:t>
              </a:r>
              <a:endParaRPr lang="en-US" sz="105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7116497" y="1580103"/>
            <a:ext cx="3141254" cy="3908598"/>
            <a:chOff x="7609418" y="1316380"/>
            <a:chExt cx="3169386" cy="4518197"/>
          </a:xfrm>
        </p:grpSpPr>
        <p:sp>
          <p:nvSpPr>
            <p:cNvPr id="19" name="TextBox 6"/>
            <p:cNvSpPr txBox="1"/>
            <p:nvPr/>
          </p:nvSpPr>
          <p:spPr>
            <a:xfrm>
              <a:off x="7917755" y="2653317"/>
              <a:ext cx="2552712" cy="2241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আলিম ২য় বর্ষ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as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বাংলা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২য়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endParaRPr lang="as-IN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as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আট</a:t>
              </a:r>
              <a:endParaRPr lang="as-IN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পাঠঃ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প্রত্যয়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50 </a:t>
              </a:r>
              <a:r>
                <a:rPr lang="en-US" sz="24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5" name="Flowchart: Delay 24"/>
            <p:cNvSpPr/>
            <p:nvPr/>
          </p:nvSpPr>
          <p:spPr>
            <a:xfrm rot="16200000">
              <a:off x="6935012" y="1990786"/>
              <a:ext cx="4518197" cy="3169386"/>
            </a:xfrm>
            <a:prstGeom prst="flowChartDelay">
              <a:avLst/>
            </a:prstGeom>
            <a:noFill/>
            <a:ln w="19050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6" name="Oval 25"/>
          <p:cNvSpPr/>
          <p:nvPr/>
        </p:nvSpPr>
        <p:spPr>
          <a:xfrm>
            <a:off x="5151799" y="2647569"/>
            <a:ext cx="1809136" cy="1808953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9050"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0000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32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wr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920" y="1679676"/>
            <a:ext cx="3886200" cy="2590800"/>
          </a:xfrm>
          <a:prstGeom prst="rect">
            <a:avLst/>
          </a:prstGeom>
          <a:solidFill>
            <a:srgbClr val="FF0000"/>
          </a:solidFill>
          <a:ln w="12700">
            <a:solidFill>
              <a:srgbClr val="00B0F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0" name="Oval Callout 9"/>
          <p:cNvSpPr/>
          <p:nvPr/>
        </p:nvSpPr>
        <p:spPr>
          <a:xfrm>
            <a:off x="8305800" y="2892613"/>
            <a:ext cx="1371600" cy="533400"/>
          </a:xfrm>
          <a:prstGeom prst="wedgeEllipseCallout">
            <a:avLst>
              <a:gd name="adj1" fmla="val -80508"/>
              <a:gd name="adj2" fmla="val -75664"/>
            </a:avLst>
          </a:prstGeom>
          <a:solidFill>
            <a:schemeClr val="accent2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5810616" y="4697593"/>
            <a:ext cx="2007504" cy="491093"/>
          </a:xfrm>
          <a:prstGeom prst="wedgeEllipseCallout">
            <a:avLst>
              <a:gd name="adj1" fmla="val -62831"/>
              <a:gd name="adj2" fmla="val -129660"/>
            </a:avLst>
          </a:prstGeom>
          <a:solidFill>
            <a:schemeClr val="accent6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আ</a:t>
            </a:r>
          </a:p>
        </p:txBody>
      </p:sp>
      <p:sp>
        <p:nvSpPr>
          <p:cNvPr id="4" name="Rectangle 3"/>
          <p:cNvSpPr/>
          <p:nvPr/>
        </p:nvSpPr>
        <p:spPr>
          <a:xfrm>
            <a:off x="3474720" y="914400"/>
            <a:ext cx="5368378" cy="43331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ছবি দেখে বলার চেষ্টা করি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55204" y="4733288"/>
            <a:ext cx="5587895" cy="552045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ছবিতে কি করছে?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601" y="4757671"/>
            <a:ext cx="1609403" cy="543312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লিখছে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124201" y="5327787"/>
            <a:ext cx="5587895" cy="552045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atin typeface="SutonnyMJ" pitchFamily="2" charset="0"/>
                <a:cs typeface="NikoshBAN" panose="02000000000000000000" pitchFamily="2" charset="0"/>
              </a:rPr>
              <a:t>এখানে ‘আ’ হচ্ছে প্রত্যয়</a:t>
            </a:r>
            <a:endParaRPr lang="en-US" sz="5400" b="1" dirty="0">
              <a:latin typeface="SutonnyMJ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863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3" grpId="1"/>
      <p:bldP spid="14" grpId="0"/>
      <p:bldP spid="14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76751" y="1253462"/>
            <a:ext cx="2079540" cy="574826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01399" y="2668820"/>
            <a:ext cx="6230244" cy="11519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01399" y="2668820"/>
            <a:ext cx="6230244" cy="1151930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073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257800" y="1676401"/>
            <a:ext cx="1733550" cy="3683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28975" y="2590800"/>
            <a:ext cx="5791200" cy="2286000"/>
          </a:xfrm>
          <a:prstGeom prst="rect">
            <a:avLst/>
          </a:prstGeom>
          <a:noFill/>
          <a:ln w="127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</a:t>
            </a: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১।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;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sym typeface="Wingdings 2" panose="05020102010507070707" pitchFamily="18" charset="2"/>
            </a:endParaRP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২।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প্রকার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;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sym typeface="Wingdings 2" panose="05020102010507070707" pitchFamily="18" charset="2"/>
            </a:endParaRP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৩।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ৎ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তদ্ধিদ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চিনতে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;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sym typeface="Wingdings 2" panose="05020102010507070707" pitchFamily="18" charset="2"/>
            </a:endParaRPr>
          </a:p>
          <a:p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৪।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কৃ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ৎ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তদ্ধিত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নির্ণয়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818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59203" y="2362201"/>
            <a:ext cx="5587895" cy="552045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BD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প্রত্যয় কাকে বলে?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2438400" y="1524000"/>
            <a:ext cx="7391400" cy="3886200"/>
          </a:xfrm>
          <a:prstGeom prst="round2SameRect">
            <a:avLst>
              <a:gd name="adj1" fmla="val 40000"/>
              <a:gd name="adj2" fmla="val 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40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প্রত্যয়ঃ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fontAlgn="t"/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বর্ণগুচ্ছ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জ্ঞাপক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fontAlgn="t"/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ষ্ণিক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defRPr/>
            </a:pP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3421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200107" y="1156352"/>
            <a:ext cx="3822499" cy="455238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প্রত্যয়ের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06256" y="1942599"/>
            <a:ext cx="5029200" cy="401302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5400" b="1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5400" b="1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b="1" dirty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dirty="0" err="1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endParaRPr lang="en-US" sz="5400" b="1" dirty="0">
              <a:ln/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06256" y="3252819"/>
            <a:ext cx="54102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5588339" y="2590800"/>
            <a:ext cx="647970" cy="609600"/>
          </a:xfrm>
          <a:prstGeom prst="downArrow">
            <a:avLst/>
          </a:prstGeom>
          <a:solidFill>
            <a:schemeClr val="accent2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3283424" y="3252820"/>
            <a:ext cx="495300" cy="850709"/>
          </a:xfrm>
          <a:prstGeom prst="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455925" y="3252820"/>
            <a:ext cx="495300" cy="850709"/>
          </a:xfrm>
          <a:prstGeom prst="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90801" y="4198027"/>
            <a:ext cx="1935139" cy="401302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708712" y="4143438"/>
            <a:ext cx="2019301" cy="401302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5400" b="1" dirty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139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8661" y="976142"/>
            <a:ext cx="8196942" cy="12881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প্রত্যয়ঃ</a:t>
            </a:r>
            <a:endParaRPr lang="en-US" sz="32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38400" y="5109125"/>
            <a:ext cx="2093912" cy="5158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হাস+ই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11" descr="E:\Down Load file\c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420816"/>
            <a:ext cx="3124200" cy="2485293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E:\Down Load file\laugh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3352800" cy="251460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7620000" y="5062397"/>
            <a:ext cx="2057400" cy="5158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কাঁদ+না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96065" y="2733869"/>
            <a:ext cx="8385175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হাসি</a:t>
            </a:r>
            <a:r>
              <a:rPr lang="en-US" sz="115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কান্না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53971" y="506562"/>
            <a:ext cx="3087688" cy="583851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Up Arrow Callout 1"/>
          <p:cNvSpPr/>
          <p:nvPr/>
        </p:nvSpPr>
        <p:spPr>
          <a:xfrm>
            <a:off x="2893426" y="5499037"/>
            <a:ext cx="6707415" cy="740226"/>
          </a:xfrm>
          <a:prstGeom prst="upArrowCallou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হাস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B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bn-B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37309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8" presetClass="entr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9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72498" y="888654"/>
            <a:ext cx="8196942" cy="124460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প্রত্যয়ঃ</a:t>
            </a:r>
            <a:endParaRPr lang="en-US" sz="32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4" name="Picture 3" descr="red ro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0"/>
            <a:ext cx="3200400" cy="2667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julfiker\Downloads\টাইগা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286000"/>
            <a:ext cx="3352800" cy="2667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3019426"/>
            <a:ext cx="7696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8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4800" b="1" dirty="0" err="1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endParaRPr lang="en-US" sz="48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2587680" y="5527343"/>
            <a:ext cx="7092840" cy="754276"/>
          </a:xfrm>
          <a:prstGeom prst="upArrowCallout">
            <a:avLst/>
          </a:prstGeom>
          <a:noFill/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bn-BD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90256" y="457201"/>
            <a:ext cx="3087688" cy="51668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5400" b="1" dirty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348350" y="5097048"/>
            <a:ext cx="3048000" cy="5158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গোলাপ+ঈ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গোলাপী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384464" y="5105740"/>
            <a:ext cx="2057400" cy="5158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বাঘ+আ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বাঘা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206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8" presetClass="entr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418</Words>
  <Application>Microsoft Office PowerPoint</Application>
  <PresentationFormat>Widescreen</PresentationFormat>
  <Paragraphs>95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SutonnyMJ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PersonalComputer</dc:creator>
  <cp:lastModifiedBy>PersonalComputer</cp:lastModifiedBy>
  <cp:revision>7</cp:revision>
  <dcterms:created xsi:type="dcterms:W3CDTF">2020-12-25T05:19:03Z</dcterms:created>
  <dcterms:modified xsi:type="dcterms:W3CDTF">2020-12-25T22:35:21Z</dcterms:modified>
</cp:coreProperties>
</file>