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9F1E2-7102-4D4A-9477-C8664DFBCB11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876DE58-2EBF-41F1-AFC3-BB5BD3DA5243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262332-001C-4767-8903-59DFD333AF77}" type="parTrans" cxnId="{F83276E4-B853-4D58-8B56-67557D75716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73B5CB-3F60-4179-B07F-E1736FFCCE1A}" type="sibTrans" cxnId="{F83276E4-B853-4D58-8B56-67557D75716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4B8E81-8770-4AD1-8DCA-3173477800EF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সুফিয়া কামাল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129AD3-AD4C-46A3-B3CC-AC29E24B9228}" type="parTrans" cxnId="{2EE1C977-A57C-4F83-82C1-55AE14266C45}">
      <dgm:prSet custT="1"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5B7EB8-1B1A-4583-9857-7D5E273BF6CA}" type="sibTrans" cxnId="{2EE1C977-A57C-4F83-82C1-55AE14266C4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A7BDEF-2F8F-4B24-8ADD-F2E7D74B3A87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</a:t>
          </a: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২০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জুন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১৯১১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</a:t>
          </a:r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স্টাব্দে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2E8E32-15E6-4AD0-B956-295A10EDC04C}" type="parTrans" cxnId="{319E9055-9038-41F3-9E91-89A139E1938F}">
      <dgm:prSet custT="1"/>
      <dgm:spPr>
        <a:solidFill>
          <a:srgbClr val="00B0F0"/>
        </a:solidFill>
      </dgm:spPr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2C8A19-3155-42FA-96E0-50BA72A8F731}" type="sibTrans" cxnId="{319E9055-9038-41F3-9E91-89A139E1938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B5C5EE-7AB0-4E18-8F20-D11CCAAA7B4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জন্মস্থান</a:t>
          </a: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বরিশাল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পৈত্রিক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নিবাস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: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কুমিল্লা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DEA9BC-404E-4FEF-BF98-9704463FC7C3}" type="parTrans" cxnId="{9430FDCD-5E85-43B5-AA44-24B82A8445E6}">
      <dgm:prSet custT="1"/>
      <dgm:spPr>
        <a:solidFill>
          <a:schemeClr val="accent2"/>
        </a:solidFill>
      </dgm:spPr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080822-A5E7-4469-A88C-B5A8FA0267F2}" type="sibTrans" cxnId="{9430FDCD-5E85-43B5-AA44-24B82A8445E6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A22F02-83B4-4395-8243-F45B4AE502B5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</a:t>
          </a:r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২০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নভেম্বর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১৯৯৯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ঢাকায়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F53B16-7CDB-4B2F-B806-2DDB5F458BDF}" type="parTrans" cxnId="{24CDDA08-F75E-42B4-9B7C-21942EAC6B52}">
      <dgm:prSet custT="1"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5F9FB0-3CFB-4526-A516-E764FEBB6D76}" type="sibTrans" cxnId="{24CDDA08-F75E-42B4-9B7C-21942EAC6B5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470E84-11F9-4C92-9EAC-9AB4ECA787FA}">
      <dgm:prSet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কাব্যগ্রন্থ</a:t>
          </a: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সাঁঝের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কাজল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উদাত্ত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পৃথিবী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কেয়ার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কাঁটা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DF14B432-3AC0-40B8-8DF2-488F5353FE0D}" type="parTrans" cxnId="{17972246-1DC9-4097-8D88-A3B88D1DB395}">
      <dgm:prSet custT="1"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1BAC13B-809D-47E5-93E3-324C2E7CBF4B}" type="sibTrans" cxnId="{17972246-1DC9-4097-8D88-A3B88D1DB39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2DB750F-D735-4DCF-BE27-77E4645F77E1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স্বীকৃতি</a:t>
          </a: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একাডেমি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পদক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একুশে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পদক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নাসির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উদ্দিন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স্বর্ণপদক</a:t>
          </a:r>
          <a:endParaRPr lang="en-US" sz="2000" dirty="0">
            <a:solidFill>
              <a:schemeClr val="tx1"/>
            </a:solidFill>
          </a:endParaRPr>
        </a:p>
      </dgm:t>
    </dgm:pt>
    <dgm:pt modelId="{73B11A57-35E5-472E-AFD8-97DEE14097C2}" type="parTrans" cxnId="{A9A2B025-0C5B-492A-803D-C80FD6DA9213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B9322DC-1CFC-45E3-B15E-8C6523F2C9CE}" type="sibTrans" cxnId="{A9A2B025-0C5B-492A-803D-C80FD6DA921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4F89CA4-16D1-41FE-9092-044A53E24004}">
      <dgm:prSet custT="1"/>
      <dgm:spPr>
        <a:solidFill>
          <a:srgbClr val="7030A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কবিতা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প্রকাশকাল</a:t>
          </a: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ঃ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১৯৩৫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মাসিক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মোহাম্মদী</a:t>
          </a:r>
          <a:endParaRPr lang="en-US" sz="2000" dirty="0">
            <a:solidFill>
              <a:schemeClr val="tx1"/>
            </a:solidFill>
          </a:endParaRPr>
        </a:p>
      </dgm:t>
    </dgm:pt>
    <dgm:pt modelId="{B435105C-0806-4CCB-A5DF-76F51A3C5BB8}" type="parTrans" cxnId="{2EAE957A-D834-4735-BE2C-8486B0D0DFEB}">
      <dgm:prSet custT="1"/>
      <dgm:spPr>
        <a:solidFill>
          <a:srgbClr val="7030A0"/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3830934-1AEB-45A5-92AB-B364E15055D8}" type="sibTrans" cxnId="{2EAE957A-D834-4735-BE2C-8486B0D0DFE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947809E-2712-4577-80F9-59A5C3D9BF06}" type="pres">
      <dgm:prSet presAssocID="{C659F1E2-7102-4D4A-9477-C8664DFBCB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4DC3ED-C046-4469-A0E9-E5B5C5B694FC}" type="pres">
      <dgm:prSet presAssocID="{B876DE58-2EBF-41F1-AFC3-BB5BD3DA5243}" presName="centerShape" presStyleLbl="node0" presStyleIdx="0" presStyleCnt="1" custScaleX="117842" custScaleY="123761"/>
      <dgm:spPr/>
      <dgm:t>
        <a:bodyPr/>
        <a:lstStyle/>
        <a:p>
          <a:endParaRPr lang="en-US"/>
        </a:p>
      </dgm:t>
    </dgm:pt>
    <dgm:pt modelId="{D8A123DF-3E4A-42BA-ADA1-F5ECC71E5680}" type="pres">
      <dgm:prSet presAssocID="{8F129AD3-AD4C-46A3-B3CC-AC29E24B9228}" presName="parTrans" presStyleLbl="sibTrans2D1" presStyleIdx="0" presStyleCnt="7"/>
      <dgm:spPr/>
      <dgm:t>
        <a:bodyPr/>
        <a:lstStyle/>
        <a:p>
          <a:endParaRPr lang="en-US"/>
        </a:p>
      </dgm:t>
    </dgm:pt>
    <dgm:pt modelId="{3C65EBF8-C4A9-497B-80C6-4DFAD33777D9}" type="pres">
      <dgm:prSet presAssocID="{8F129AD3-AD4C-46A3-B3CC-AC29E24B9228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5D80D31-EC1D-4E82-880E-FA81DED31AE3}" type="pres">
      <dgm:prSet presAssocID="{584B8E81-8770-4AD1-8DCA-3173477800EF}" presName="node" presStyleLbl="node1" presStyleIdx="0" presStyleCnt="7" custScaleX="142995" custRadScaleRad="100428" custRadScaleInc="-1432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B2866BF6-45B7-489E-8E76-133CFC2EE0E8}" type="pres">
      <dgm:prSet presAssocID="{EB2E8E32-15E6-4AD0-B956-295A10EDC04C}" presName="parTrans" presStyleLbl="sibTrans2D1" presStyleIdx="1" presStyleCnt="7"/>
      <dgm:spPr/>
      <dgm:t>
        <a:bodyPr/>
        <a:lstStyle/>
        <a:p>
          <a:endParaRPr lang="en-US"/>
        </a:p>
      </dgm:t>
    </dgm:pt>
    <dgm:pt modelId="{FF596B50-BCBD-4DDB-884E-11C50C63C4C2}" type="pres">
      <dgm:prSet presAssocID="{EB2E8E32-15E6-4AD0-B956-295A10EDC04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EEB919D0-F623-4FF5-80A8-F5227B374E53}" type="pres">
      <dgm:prSet presAssocID="{D5A7BDEF-2F8F-4B24-8ADD-F2E7D74B3A87}" presName="node" presStyleLbl="node1" presStyleIdx="1" presStyleCnt="7" custScaleX="142995" custRadScaleRad="113993" custRadScaleInc="2548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C184BFF4-E803-4061-919B-07A5DF166825}" type="pres">
      <dgm:prSet presAssocID="{92DEA9BC-404E-4FEF-BF98-9704463FC7C3}" presName="parTrans" presStyleLbl="sibTrans2D1" presStyleIdx="2" presStyleCnt="7"/>
      <dgm:spPr/>
      <dgm:t>
        <a:bodyPr/>
        <a:lstStyle/>
        <a:p>
          <a:endParaRPr lang="en-US"/>
        </a:p>
      </dgm:t>
    </dgm:pt>
    <dgm:pt modelId="{8A47F6BC-4489-45FE-8376-6DEF4D05E424}" type="pres">
      <dgm:prSet presAssocID="{92DEA9BC-404E-4FEF-BF98-9704463FC7C3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332D35C6-98DA-4CA3-97B3-464295FB097B}" type="pres">
      <dgm:prSet presAssocID="{A2B5C5EE-7AB0-4E18-8F20-D11CCAAA7B42}" presName="node" presStyleLbl="node1" presStyleIdx="2" presStyleCnt="7" custScaleX="142995" custRadScaleRad="103504" custRadScaleInc="-251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8525F325-09AE-472B-AA5A-F5AACBAC05CE}" type="pres">
      <dgm:prSet presAssocID="{DF14B432-3AC0-40B8-8DF2-488F5353FE0D}" presName="parTrans" presStyleLbl="sibTrans2D1" presStyleIdx="3" presStyleCnt="7"/>
      <dgm:spPr/>
      <dgm:t>
        <a:bodyPr/>
        <a:lstStyle/>
        <a:p>
          <a:endParaRPr lang="en-US"/>
        </a:p>
      </dgm:t>
    </dgm:pt>
    <dgm:pt modelId="{80927FF8-263D-432A-8333-1FF6B966EEA0}" type="pres">
      <dgm:prSet presAssocID="{DF14B432-3AC0-40B8-8DF2-488F5353FE0D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DFFF4964-D696-4824-9F8F-750A48B06627}" type="pres">
      <dgm:prSet presAssocID="{6A470E84-11F9-4C92-9EAC-9AB4ECA787FA}" presName="node" presStyleLbl="node1" presStyleIdx="3" presStyleCnt="7" custScaleX="142995" custRadScaleRad="113758" custRadScaleInc="-2955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C99C7F31-39EF-47DA-AC82-E7F63B291BF2}" type="pres">
      <dgm:prSet presAssocID="{73B11A57-35E5-472E-AFD8-97DEE14097C2}" presName="parTrans" presStyleLbl="sibTrans2D1" presStyleIdx="4" presStyleCnt="7"/>
      <dgm:spPr/>
      <dgm:t>
        <a:bodyPr/>
        <a:lstStyle/>
        <a:p>
          <a:endParaRPr lang="en-US"/>
        </a:p>
      </dgm:t>
    </dgm:pt>
    <dgm:pt modelId="{74CACE9C-48F6-45B8-9A33-F5876D0E21DC}" type="pres">
      <dgm:prSet presAssocID="{73B11A57-35E5-472E-AFD8-97DEE14097C2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F191A115-7198-4D9D-B0EA-13987D3050FF}" type="pres">
      <dgm:prSet presAssocID="{E2DB750F-D735-4DCF-BE27-77E4645F77E1}" presName="node" presStyleLbl="node1" presStyleIdx="4" presStyleCnt="7" custScaleX="14299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044F2468-DF56-4840-AAE0-331F9DDF78B4}" type="pres">
      <dgm:prSet presAssocID="{B435105C-0806-4CCB-A5DF-76F51A3C5BB8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43AF8DB-93A9-489F-9168-E5AF73F1BDEB}" type="pres">
      <dgm:prSet presAssocID="{B435105C-0806-4CCB-A5DF-76F51A3C5BB8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B67516A7-71FE-4745-B78D-49A07C73E3CA}" type="pres">
      <dgm:prSet presAssocID="{34F89CA4-16D1-41FE-9092-044A53E24004}" presName="node" presStyleLbl="node1" presStyleIdx="5" presStyleCnt="7" custScaleX="142995" custRadScaleRad="109202" custRadScaleInc="1019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C23E36EE-D52E-4B7A-A201-5159C1C95C03}" type="pres">
      <dgm:prSet presAssocID="{42F53B16-7CDB-4B2F-B806-2DDB5F458BDF}" presName="parTrans" presStyleLbl="sibTrans2D1" presStyleIdx="6" presStyleCnt="7"/>
      <dgm:spPr/>
      <dgm:t>
        <a:bodyPr/>
        <a:lstStyle/>
        <a:p>
          <a:endParaRPr lang="en-US"/>
        </a:p>
      </dgm:t>
    </dgm:pt>
    <dgm:pt modelId="{3A2548B3-77FF-45AE-9D64-19F7CEE6468C}" type="pres">
      <dgm:prSet presAssocID="{42F53B16-7CDB-4B2F-B806-2DDB5F458BD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26224F1A-A36C-408D-A439-18D075EF381B}" type="pres">
      <dgm:prSet presAssocID="{10A22F02-83B4-4395-8243-F45B4AE502B5}" presName="node" presStyleLbl="node1" presStyleIdx="6" presStyleCnt="7" custScaleX="142995" custRadScaleRad="127477" custRadScaleInc="-4242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17972246-1DC9-4097-8D88-A3B88D1DB395}" srcId="{B876DE58-2EBF-41F1-AFC3-BB5BD3DA5243}" destId="{6A470E84-11F9-4C92-9EAC-9AB4ECA787FA}" srcOrd="3" destOrd="0" parTransId="{DF14B432-3AC0-40B8-8DF2-488F5353FE0D}" sibTransId="{51BAC13B-809D-47E5-93E3-324C2E7CBF4B}"/>
    <dgm:cxn modelId="{319E9055-9038-41F3-9E91-89A139E1938F}" srcId="{B876DE58-2EBF-41F1-AFC3-BB5BD3DA5243}" destId="{D5A7BDEF-2F8F-4B24-8ADD-F2E7D74B3A87}" srcOrd="1" destOrd="0" parTransId="{EB2E8E32-15E6-4AD0-B956-295A10EDC04C}" sibTransId="{7F2C8A19-3155-42FA-96E0-50BA72A8F731}"/>
    <dgm:cxn modelId="{ACC0D282-9FCF-45B8-80BE-EBACE9913FBB}" type="presOf" srcId="{73B11A57-35E5-472E-AFD8-97DEE14097C2}" destId="{C99C7F31-39EF-47DA-AC82-E7F63B291BF2}" srcOrd="0" destOrd="0" presId="urn:microsoft.com/office/officeart/2005/8/layout/radial5"/>
    <dgm:cxn modelId="{3CF68BFB-AFAD-46F1-8C28-60FBB88A0D88}" type="presOf" srcId="{D5A7BDEF-2F8F-4B24-8ADD-F2E7D74B3A87}" destId="{EEB919D0-F623-4FF5-80A8-F5227B374E53}" srcOrd="0" destOrd="0" presId="urn:microsoft.com/office/officeart/2005/8/layout/radial5"/>
    <dgm:cxn modelId="{E880C598-4BDA-4309-B6A5-9CD6E5B0608C}" type="presOf" srcId="{10A22F02-83B4-4395-8243-F45B4AE502B5}" destId="{26224F1A-A36C-408D-A439-18D075EF381B}" srcOrd="0" destOrd="0" presId="urn:microsoft.com/office/officeart/2005/8/layout/radial5"/>
    <dgm:cxn modelId="{FDC426AB-D5C0-4F49-B404-DD537EC0DF45}" type="presOf" srcId="{A2B5C5EE-7AB0-4E18-8F20-D11CCAAA7B42}" destId="{332D35C6-98DA-4CA3-97B3-464295FB097B}" srcOrd="0" destOrd="0" presId="urn:microsoft.com/office/officeart/2005/8/layout/radial5"/>
    <dgm:cxn modelId="{8829A6E9-71A0-44E4-8ACD-02D9D090DDFD}" type="presOf" srcId="{EB2E8E32-15E6-4AD0-B956-295A10EDC04C}" destId="{B2866BF6-45B7-489E-8E76-133CFC2EE0E8}" srcOrd="0" destOrd="0" presId="urn:microsoft.com/office/officeart/2005/8/layout/radial5"/>
    <dgm:cxn modelId="{A9A2B025-0C5B-492A-803D-C80FD6DA9213}" srcId="{B876DE58-2EBF-41F1-AFC3-BB5BD3DA5243}" destId="{E2DB750F-D735-4DCF-BE27-77E4645F77E1}" srcOrd="4" destOrd="0" parTransId="{73B11A57-35E5-472E-AFD8-97DEE14097C2}" sibTransId="{6B9322DC-1CFC-45E3-B15E-8C6523F2C9CE}"/>
    <dgm:cxn modelId="{1602B255-D071-4CE4-9D86-584DE626C091}" type="presOf" srcId="{B876DE58-2EBF-41F1-AFC3-BB5BD3DA5243}" destId="{A04DC3ED-C046-4469-A0E9-E5B5C5B694FC}" srcOrd="0" destOrd="0" presId="urn:microsoft.com/office/officeart/2005/8/layout/radial5"/>
    <dgm:cxn modelId="{C8894861-0B56-4292-8D44-83A6704EA8F1}" type="presOf" srcId="{92DEA9BC-404E-4FEF-BF98-9704463FC7C3}" destId="{C184BFF4-E803-4061-919B-07A5DF166825}" srcOrd="0" destOrd="0" presId="urn:microsoft.com/office/officeart/2005/8/layout/radial5"/>
    <dgm:cxn modelId="{F5E9C214-FD0E-4954-87D1-9643C2FFCBFF}" type="presOf" srcId="{92DEA9BC-404E-4FEF-BF98-9704463FC7C3}" destId="{8A47F6BC-4489-45FE-8376-6DEF4D05E424}" srcOrd="1" destOrd="0" presId="urn:microsoft.com/office/officeart/2005/8/layout/radial5"/>
    <dgm:cxn modelId="{11073E6B-9310-4C3B-A2B4-520C9DC91511}" type="presOf" srcId="{B435105C-0806-4CCB-A5DF-76F51A3C5BB8}" destId="{044F2468-DF56-4840-AAE0-331F9DDF78B4}" srcOrd="0" destOrd="0" presId="urn:microsoft.com/office/officeart/2005/8/layout/radial5"/>
    <dgm:cxn modelId="{674AF8D8-F081-4721-8841-C25BD07C283A}" type="presOf" srcId="{DF14B432-3AC0-40B8-8DF2-488F5353FE0D}" destId="{80927FF8-263D-432A-8333-1FF6B966EEA0}" srcOrd="1" destOrd="0" presId="urn:microsoft.com/office/officeart/2005/8/layout/radial5"/>
    <dgm:cxn modelId="{FAD8CEEE-B6DF-49EC-8C6F-A4DD6CE5E006}" type="presOf" srcId="{C659F1E2-7102-4D4A-9477-C8664DFBCB11}" destId="{6947809E-2712-4577-80F9-59A5C3D9BF06}" srcOrd="0" destOrd="0" presId="urn:microsoft.com/office/officeart/2005/8/layout/radial5"/>
    <dgm:cxn modelId="{2EAE957A-D834-4735-BE2C-8486B0D0DFEB}" srcId="{B876DE58-2EBF-41F1-AFC3-BB5BD3DA5243}" destId="{34F89CA4-16D1-41FE-9092-044A53E24004}" srcOrd="5" destOrd="0" parTransId="{B435105C-0806-4CCB-A5DF-76F51A3C5BB8}" sibTransId="{B3830934-1AEB-45A5-92AB-B364E15055D8}"/>
    <dgm:cxn modelId="{06838809-5D82-4837-BE66-A4BB3C9747F0}" type="presOf" srcId="{B435105C-0806-4CCB-A5DF-76F51A3C5BB8}" destId="{843AF8DB-93A9-489F-9168-E5AF73F1BDEB}" srcOrd="1" destOrd="0" presId="urn:microsoft.com/office/officeart/2005/8/layout/radial5"/>
    <dgm:cxn modelId="{DB826BC0-C40C-4BBA-8C11-F15B8AD9CD96}" type="presOf" srcId="{EB2E8E32-15E6-4AD0-B956-295A10EDC04C}" destId="{FF596B50-BCBD-4DDB-884E-11C50C63C4C2}" srcOrd="1" destOrd="0" presId="urn:microsoft.com/office/officeart/2005/8/layout/radial5"/>
    <dgm:cxn modelId="{472934F9-92FC-4009-BCF0-77D88B354EE0}" type="presOf" srcId="{8F129AD3-AD4C-46A3-B3CC-AC29E24B9228}" destId="{3C65EBF8-C4A9-497B-80C6-4DFAD33777D9}" srcOrd="1" destOrd="0" presId="urn:microsoft.com/office/officeart/2005/8/layout/radial5"/>
    <dgm:cxn modelId="{543C4E70-D49D-4096-A3F6-8946FB33F7DA}" type="presOf" srcId="{42F53B16-7CDB-4B2F-B806-2DDB5F458BDF}" destId="{3A2548B3-77FF-45AE-9D64-19F7CEE6468C}" srcOrd="1" destOrd="0" presId="urn:microsoft.com/office/officeart/2005/8/layout/radial5"/>
    <dgm:cxn modelId="{9C47A5A1-9A1A-498E-95DD-42A9A0F3E37A}" type="presOf" srcId="{8F129AD3-AD4C-46A3-B3CC-AC29E24B9228}" destId="{D8A123DF-3E4A-42BA-ADA1-F5ECC71E5680}" srcOrd="0" destOrd="0" presId="urn:microsoft.com/office/officeart/2005/8/layout/radial5"/>
    <dgm:cxn modelId="{41591E0B-EC99-4CFA-BC81-FF98A77CA0CB}" type="presOf" srcId="{6A470E84-11F9-4C92-9EAC-9AB4ECA787FA}" destId="{DFFF4964-D696-4824-9F8F-750A48B06627}" srcOrd="0" destOrd="0" presId="urn:microsoft.com/office/officeart/2005/8/layout/radial5"/>
    <dgm:cxn modelId="{C43F7FE1-8F08-489B-A3C7-90EEFE94A386}" type="presOf" srcId="{DF14B432-3AC0-40B8-8DF2-488F5353FE0D}" destId="{8525F325-09AE-472B-AA5A-F5AACBAC05CE}" srcOrd="0" destOrd="0" presId="urn:microsoft.com/office/officeart/2005/8/layout/radial5"/>
    <dgm:cxn modelId="{1AA03918-7CDD-4B37-8B4C-0C960900F0F3}" type="presOf" srcId="{73B11A57-35E5-472E-AFD8-97DEE14097C2}" destId="{74CACE9C-48F6-45B8-9A33-F5876D0E21DC}" srcOrd="1" destOrd="0" presId="urn:microsoft.com/office/officeart/2005/8/layout/radial5"/>
    <dgm:cxn modelId="{9430FDCD-5E85-43B5-AA44-24B82A8445E6}" srcId="{B876DE58-2EBF-41F1-AFC3-BB5BD3DA5243}" destId="{A2B5C5EE-7AB0-4E18-8F20-D11CCAAA7B42}" srcOrd="2" destOrd="0" parTransId="{92DEA9BC-404E-4FEF-BF98-9704463FC7C3}" sibTransId="{89080822-A5E7-4469-A88C-B5A8FA0267F2}"/>
    <dgm:cxn modelId="{170B279F-9317-4F84-B199-64701A708150}" type="presOf" srcId="{34F89CA4-16D1-41FE-9092-044A53E24004}" destId="{B67516A7-71FE-4745-B78D-49A07C73E3CA}" srcOrd="0" destOrd="0" presId="urn:microsoft.com/office/officeart/2005/8/layout/radial5"/>
    <dgm:cxn modelId="{2B066E6F-7558-4753-9B30-33FFB63C18CA}" type="presOf" srcId="{E2DB750F-D735-4DCF-BE27-77E4645F77E1}" destId="{F191A115-7198-4D9D-B0EA-13987D3050FF}" srcOrd="0" destOrd="0" presId="urn:microsoft.com/office/officeart/2005/8/layout/radial5"/>
    <dgm:cxn modelId="{B7FC9769-BB8D-4275-9CC7-013A895594F5}" type="presOf" srcId="{584B8E81-8770-4AD1-8DCA-3173477800EF}" destId="{65D80D31-EC1D-4E82-880E-FA81DED31AE3}" srcOrd="0" destOrd="0" presId="urn:microsoft.com/office/officeart/2005/8/layout/radial5"/>
    <dgm:cxn modelId="{F83276E4-B853-4D58-8B56-67557D757162}" srcId="{C659F1E2-7102-4D4A-9477-C8664DFBCB11}" destId="{B876DE58-2EBF-41F1-AFC3-BB5BD3DA5243}" srcOrd="0" destOrd="0" parTransId="{9F262332-001C-4767-8903-59DFD333AF77}" sibTransId="{E073B5CB-3F60-4179-B07F-E1736FFCCE1A}"/>
    <dgm:cxn modelId="{2EE1C977-A57C-4F83-82C1-55AE14266C45}" srcId="{B876DE58-2EBF-41F1-AFC3-BB5BD3DA5243}" destId="{584B8E81-8770-4AD1-8DCA-3173477800EF}" srcOrd="0" destOrd="0" parTransId="{8F129AD3-AD4C-46A3-B3CC-AC29E24B9228}" sibTransId="{655B7EB8-1B1A-4583-9857-7D5E273BF6CA}"/>
    <dgm:cxn modelId="{24CDDA08-F75E-42B4-9B7C-21942EAC6B52}" srcId="{B876DE58-2EBF-41F1-AFC3-BB5BD3DA5243}" destId="{10A22F02-83B4-4395-8243-F45B4AE502B5}" srcOrd="6" destOrd="0" parTransId="{42F53B16-7CDB-4B2F-B806-2DDB5F458BDF}" sibTransId="{BD5F9FB0-3CFB-4526-A516-E764FEBB6D76}"/>
    <dgm:cxn modelId="{4F62229C-2F44-4539-B5C5-281282C2E007}" type="presOf" srcId="{42F53B16-7CDB-4B2F-B806-2DDB5F458BDF}" destId="{C23E36EE-D52E-4B7A-A201-5159C1C95C03}" srcOrd="0" destOrd="0" presId="urn:microsoft.com/office/officeart/2005/8/layout/radial5"/>
    <dgm:cxn modelId="{29FA5A7F-A0F2-4767-BE5C-EAE6C6CB77D0}" type="presParOf" srcId="{6947809E-2712-4577-80F9-59A5C3D9BF06}" destId="{A04DC3ED-C046-4469-A0E9-E5B5C5B694FC}" srcOrd="0" destOrd="0" presId="urn:microsoft.com/office/officeart/2005/8/layout/radial5"/>
    <dgm:cxn modelId="{5303702F-E40D-4412-A698-B25FA0B94628}" type="presParOf" srcId="{6947809E-2712-4577-80F9-59A5C3D9BF06}" destId="{D8A123DF-3E4A-42BA-ADA1-F5ECC71E5680}" srcOrd="1" destOrd="0" presId="urn:microsoft.com/office/officeart/2005/8/layout/radial5"/>
    <dgm:cxn modelId="{0BFC1608-A7C9-4B40-8A01-CAAF9D1DAF86}" type="presParOf" srcId="{D8A123DF-3E4A-42BA-ADA1-F5ECC71E5680}" destId="{3C65EBF8-C4A9-497B-80C6-4DFAD33777D9}" srcOrd="0" destOrd="0" presId="urn:microsoft.com/office/officeart/2005/8/layout/radial5"/>
    <dgm:cxn modelId="{C6C0E95A-6F09-4FE1-817C-FB37B200DF50}" type="presParOf" srcId="{6947809E-2712-4577-80F9-59A5C3D9BF06}" destId="{65D80D31-EC1D-4E82-880E-FA81DED31AE3}" srcOrd="2" destOrd="0" presId="urn:microsoft.com/office/officeart/2005/8/layout/radial5"/>
    <dgm:cxn modelId="{7F8C0C1D-D41D-43C9-B0B8-49F59955783B}" type="presParOf" srcId="{6947809E-2712-4577-80F9-59A5C3D9BF06}" destId="{B2866BF6-45B7-489E-8E76-133CFC2EE0E8}" srcOrd="3" destOrd="0" presId="urn:microsoft.com/office/officeart/2005/8/layout/radial5"/>
    <dgm:cxn modelId="{4378C809-25B1-4CCF-8CA1-30BC258E65F9}" type="presParOf" srcId="{B2866BF6-45B7-489E-8E76-133CFC2EE0E8}" destId="{FF596B50-BCBD-4DDB-884E-11C50C63C4C2}" srcOrd="0" destOrd="0" presId="urn:microsoft.com/office/officeart/2005/8/layout/radial5"/>
    <dgm:cxn modelId="{7DDC17AD-0B28-4566-BA71-6CA108C73DCC}" type="presParOf" srcId="{6947809E-2712-4577-80F9-59A5C3D9BF06}" destId="{EEB919D0-F623-4FF5-80A8-F5227B374E53}" srcOrd="4" destOrd="0" presId="urn:microsoft.com/office/officeart/2005/8/layout/radial5"/>
    <dgm:cxn modelId="{8387C019-AED5-471B-9EC7-B61ADBC5F98F}" type="presParOf" srcId="{6947809E-2712-4577-80F9-59A5C3D9BF06}" destId="{C184BFF4-E803-4061-919B-07A5DF166825}" srcOrd="5" destOrd="0" presId="urn:microsoft.com/office/officeart/2005/8/layout/radial5"/>
    <dgm:cxn modelId="{47B58B43-BA1E-4266-9365-9C1578DCEB02}" type="presParOf" srcId="{C184BFF4-E803-4061-919B-07A5DF166825}" destId="{8A47F6BC-4489-45FE-8376-6DEF4D05E424}" srcOrd="0" destOrd="0" presId="urn:microsoft.com/office/officeart/2005/8/layout/radial5"/>
    <dgm:cxn modelId="{1D367C72-EF47-424B-94A8-0B5C326B7755}" type="presParOf" srcId="{6947809E-2712-4577-80F9-59A5C3D9BF06}" destId="{332D35C6-98DA-4CA3-97B3-464295FB097B}" srcOrd="6" destOrd="0" presId="urn:microsoft.com/office/officeart/2005/8/layout/radial5"/>
    <dgm:cxn modelId="{190137E5-FD12-4B0A-BCE2-33323B678688}" type="presParOf" srcId="{6947809E-2712-4577-80F9-59A5C3D9BF06}" destId="{8525F325-09AE-472B-AA5A-F5AACBAC05CE}" srcOrd="7" destOrd="0" presId="urn:microsoft.com/office/officeart/2005/8/layout/radial5"/>
    <dgm:cxn modelId="{43A425F0-3A1B-4011-9079-02D404C29524}" type="presParOf" srcId="{8525F325-09AE-472B-AA5A-F5AACBAC05CE}" destId="{80927FF8-263D-432A-8333-1FF6B966EEA0}" srcOrd="0" destOrd="0" presId="urn:microsoft.com/office/officeart/2005/8/layout/radial5"/>
    <dgm:cxn modelId="{635C5603-B4EF-43E4-BB11-8B67F17DE9D8}" type="presParOf" srcId="{6947809E-2712-4577-80F9-59A5C3D9BF06}" destId="{DFFF4964-D696-4824-9F8F-750A48B06627}" srcOrd="8" destOrd="0" presId="urn:microsoft.com/office/officeart/2005/8/layout/radial5"/>
    <dgm:cxn modelId="{72DC689B-E38F-46AE-91D4-29DAC1C983ED}" type="presParOf" srcId="{6947809E-2712-4577-80F9-59A5C3D9BF06}" destId="{C99C7F31-39EF-47DA-AC82-E7F63B291BF2}" srcOrd="9" destOrd="0" presId="urn:microsoft.com/office/officeart/2005/8/layout/radial5"/>
    <dgm:cxn modelId="{AFE78873-7A82-41C9-B0F5-6256E06CF12B}" type="presParOf" srcId="{C99C7F31-39EF-47DA-AC82-E7F63B291BF2}" destId="{74CACE9C-48F6-45B8-9A33-F5876D0E21DC}" srcOrd="0" destOrd="0" presId="urn:microsoft.com/office/officeart/2005/8/layout/radial5"/>
    <dgm:cxn modelId="{5A49F302-D15A-4760-94DA-C5FF9DC5A5D1}" type="presParOf" srcId="{6947809E-2712-4577-80F9-59A5C3D9BF06}" destId="{F191A115-7198-4D9D-B0EA-13987D3050FF}" srcOrd="10" destOrd="0" presId="urn:microsoft.com/office/officeart/2005/8/layout/radial5"/>
    <dgm:cxn modelId="{45805275-20ED-40D7-82E1-ABE77CDCE8EF}" type="presParOf" srcId="{6947809E-2712-4577-80F9-59A5C3D9BF06}" destId="{044F2468-DF56-4840-AAE0-331F9DDF78B4}" srcOrd="11" destOrd="0" presId="urn:microsoft.com/office/officeart/2005/8/layout/radial5"/>
    <dgm:cxn modelId="{DA9B4E77-1351-4F4E-9C46-AA4EF3D5B55B}" type="presParOf" srcId="{044F2468-DF56-4840-AAE0-331F9DDF78B4}" destId="{843AF8DB-93A9-489F-9168-E5AF73F1BDEB}" srcOrd="0" destOrd="0" presId="urn:microsoft.com/office/officeart/2005/8/layout/radial5"/>
    <dgm:cxn modelId="{FF9B56B8-4461-46F6-A9C3-4BD87662C131}" type="presParOf" srcId="{6947809E-2712-4577-80F9-59A5C3D9BF06}" destId="{B67516A7-71FE-4745-B78D-49A07C73E3CA}" srcOrd="12" destOrd="0" presId="urn:microsoft.com/office/officeart/2005/8/layout/radial5"/>
    <dgm:cxn modelId="{223821EA-7289-4CF4-870D-4190979AADDB}" type="presParOf" srcId="{6947809E-2712-4577-80F9-59A5C3D9BF06}" destId="{C23E36EE-D52E-4B7A-A201-5159C1C95C03}" srcOrd="13" destOrd="0" presId="urn:microsoft.com/office/officeart/2005/8/layout/radial5"/>
    <dgm:cxn modelId="{CEB0FC62-AE2B-426A-8C41-32FA83239FC7}" type="presParOf" srcId="{C23E36EE-D52E-4B7A-A201-5159C1C95C03}" destId="{3A2548B3-77FF-45AE-9D64-19F7CEE6468C}" srcOrd="0" destOrd="0" presId="urn:microsoft.com/office/officeart/2005/8/layout/radial5"/>
    <dgm:cxn modelId="{365D3FCD-E05C-4742-BC36-9B8A4D28B3C6}" type="presParOf" srcId="{6947809E-2712-4577-80F9-59A5C3D9BF06}" destId="{26224F1A-A36C-408D-A439-18D075EF381B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10742-D8A4-49A7-972D-F308B8314D5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18E0E-0EC0-4FBB-BBA2-6E386B20F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9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3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4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5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5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3DD0-5421-469D-8810-BAC54608B29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AAE5-E965-4DDD-8A95-E5AD726D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9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3DD0-5421-469D-8810-BAC54608B29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AAE5-E965-4DDD-8A95-E5AD726D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3DD0-5421-469D-8810-BAC54608B29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AAE5-E965-4DDD-8A95-E5AD726D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3DD0-5421-469D-8810-BAC54608B29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AAE5-E965-4DDD-8A95-E5AD726D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0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3DD0-5421-469D-8810-BAC54608B29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AAE5-E965-4DDD-8A95-E5AD726D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3DD0-5421-469D-8810-BAC54608B29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AAE5-E965-4DDD-8A95-E5AD726D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6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3DD0-5421-469D-8810-BAC54608B29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AAE5-E965-4DDD-8A95-E5AD726D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5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3DD0-5421-469D-8810-BAC54608B29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AAE5-E965-4DDD-8A95-E5AD726D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1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3DD0-5421-469D-8810-BAC54608B29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AAE5-E965-4DDD-8A95-E5AD726D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5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3DD0-5421-469D-8810-BAC54608B29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AAE5-E965-4DDD-8A95-E5AD726D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3DD0-5421-469D-8810-BAC54608B29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AAE5-E965-4DDD-8A95-E5AD726D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0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A3DD0-5421-469D-8810-BAC54608B29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EAAE5-E965-4DDD-8A95-E5AD726D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8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46257"/>
            <a:ext cx="12192000" cy="561174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22000">
                <a:srgbClr val="FF0000"/>
              </a:gs>
              <a:gs pos="75000">
                <a:srgbClr val="00FF00"/>
              </a:gs>
              <a:gs pos="50000">
                <a:schemeClr val="bg1"/>
              </a:gs>
              <a:gs pos="9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80000">
                    <a:schemeClr val="bg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46000">
                    <a:srgbClr val="C3DAF0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340946" y="3042254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9659" y="4480173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0946" y="3042254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81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81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7207" y="4492919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50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50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76" y="1570063"/>
            <a:ext cx="3559556" cy="28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8610" y="876693"/>
            <a:ext cx="1916236" cy="481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2583" y="3199334"/>
            <a:ext cx="1054290" cy="46166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6583" y="3202978"/>
            <a:ext cx="1450400" cy="46166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21" y="2139520"/>
            <a:ext cx="4109636" cy="2581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9415" y="3199332"/>
            <a:ext cx="1054290" cy="46166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পাথার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21" y="2130461"/>
            <a:ext cx="4107014" cy="2599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23961" y="3199332"/>
            <a:ext cx="1054290" cy="46166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সাগর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6247" y="3211088"/>
            <a:ext cx="1054290" cy="46166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1339" y="3207506"/>
            <a:ext cx="1054290" cy="46166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চাদর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53" y="2139521"/>
            <a:ext cx="4120182" cy="25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7091" y="1926279"/>
            <a:ext cx="9324942" cy="2862322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কহিল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হেলায়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ফাগুন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ফুটেনি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শাখে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পুষ্পারতি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লভেনি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মাধবী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কুঁড়ির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অর্ঘ্য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বিরচন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?”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উদ্ধৃতিটি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3588" y="1051561"/>
            <a:ext cx="1671949" cy="4767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80491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3621" y="4456951"/>
            <a:ext cx="7427474" cy="1569660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দখিন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বাতাবী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নেবুর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দখিনা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গন্ধে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গন্ধে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798" y="956763"/>
            <a:ext cx="6614160" cy="3371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9992" y="377387"/>
            <a:ext cx="2733773" cy="5793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5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5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বিশ্লেষ</a:t>
            </a:r>
            <a:r>
              <a:rPr lang="bn-BD" sz="45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45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6247" y="3908111"/>
            <a:ext cx="6932866" cy="1569660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অলখের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পাথার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বাহিয়া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বেজেছে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আগমনী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en-US" sz="3200" dirty="0" err="1">
                <a:latin typeface="NikoshBAN" pitchFamily="2" charset="0"/>
                <a:cs typeface="NikoshBAN" pitchFamily="2" charset="0"/>
              </a:rPr>
              <a:t>ডেকেছে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সন্ধান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0" y="655320"/>
            <a:ext cx="5913120" cy="29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2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277" y="406489"/>
            <a:ext cx="7056119" cy="3584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0839" y="4175706"/>
            <a:ext cx="7976996" cy="1569660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“কুহেলী উত্তরী তলে মাঘের সন্ন্যাসী-</a:t>
            </a:r>
          </a:p>
          <a:p>
            <a:pPr algn="ctr"/>
            <a:r>
              <a:rPr lang="as-IN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গিয়াছে চলিয়া পুষ্পশূন্য দিগন্তের পথে</a:t>
            </a:r>
          </a:p>
          <a:p>
            <a:pPr algn="ctr"/>
            <a:r>
              <a:rPr lang="as-IN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রিক্ত হস্তে! তাহারেই পড়ে মনে, ভুলিতে পারি না কোনমতে।”</a:t>
            </a:r>
          </a:p>
        </p:txBody>
      </p:sp>
    </p:spTree>
    <p:extLst>
      <p:ext uri="{BB962C8B-B14F-4D97-AF65-F5344CB8AC3E}">
        <p14:creationId xmlns:p14="http://schemas.microsoft.com/office/powerpoint/2010/main" val="157913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8367" y="2228034"/>
            <a:ext cx="8542396" cy="2308324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হ'ল-না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এবারে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গাহিতে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বসন্তের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রহেনি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ভুলেনি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ফাগুনে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স্মরিয়া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।”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উদ্ধৃতিটি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72340" y="1295400"/>
            <a:ext cx="1894449" cy="5628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351810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998" y="2088318"/>
            <a:ext cx="597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5085" y="1596982"/>
            <a:ext cx="580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উত্তরী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4717" y="3136876"/>
            <a:ext cx="5047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প্রিয়জনকে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ফাগুনকে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দখিনা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সমীরণকে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2314" y="2811728"/>
            <a:ext cx="580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bn-BD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7432" y="2035563"/>
            <a:ext cx="4709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	(খ)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চাদর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সমীর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	(ঘ)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6900" y="4479842"/>
            <a:ext cx="665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(খ)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বসন্তের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6804" y="3975272"/>
            <a:ext cx="580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অর্থহীন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03813" y="3543968"/>
            <a:ext cx="597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12314" y="4849175"/>
            <a:ext cx="597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30503" y="895103"/>
            <a:ext cx="1367333" cy="4344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37008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175" y="1492106"/>
            <a:ext cx="8242983" cy="4616648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 আলোকে নিচের প্রশ্নগুলোর উত্তর দাওঃ</a:t>
            </a:r>
          </a:p>
          <a:p>
            <a:endParaRPr lang="bn-BD" sz="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লাগে না ভালো অপরূপ প্রকৃতি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যতই করূক কেউ মিনতি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আমি এখন রিক্ত শূন্য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মন পড়ে রয়েছে তার জন্য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সে দিল মোরে কেমনে ফাঁকি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আমি এখন বড় একাকী।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ক) ‘তাহারেই পড়ে মনে’ কবিতাটি প্রথম কোন পত্রিকায় প্রকাশিত হয়?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(খ) ‘উপেক্ষায় ঋতুরাজে কেন কবি দাও তুমি ব্যাথা?’ উক্তিটি দিয়ে কি বোঝানো হয়েছে?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(গ)  উদ্দীপকে ‘তাহারেই পড়ে মনে’ কবিতার কোন দিকটি প্রকাশ পেয়েছে? ব্যাখ্যা কর।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(ঘ)  উদ্দীপকটি ‘তাহারেই পড়ে  মনে’ কবিতার সুরকে প্রকাশ করতে পারেনি। তোমার        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মতের পক্ষে যুক্তি দাও।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8528" y="716280"/>
            <a:ext cx="1870275" cy="5328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 কাজ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67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062" y="144379"/>
            <a:ext cx="4146116" cy="6777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41039" y="2815830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7926" y="4361825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9180" y="2815829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6068" y="4361825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24924" y="654240"/>
            <a:ext cx="4473825" cy="637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rgbClr val="00B0F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7696" y="1558241"/>
            <a:ext cx="394535" cy="30074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5959484" y="3345403"/>
            <a:ext cx="394535" cy="283196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20915" y="1970207"/>
            <a:ext cx="3388293" cy="3400907"/>
            <a:chOff x="712085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085" y="3455968"/>
              <a:ext cx="338829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(অর্নাস), এম,এ(বাংলা)</a:t>
              </a:r>
              <a:endParaRPr lang="bn-IN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>
                  <a:latin typeface="NikoshBAN" pitchFamily="2" charset="0"/>
                  <a:cs typeface="NikoshBAN" pitchFamily="2" charset="0"/>
                </a:rPr>
                <a:t>প্রভাষক বাংলা</a:t>
              </a:r>
              <a:endParaRPr lang="bn-IN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73597" y="2190425"/>
              <a:ext cx="1065266" cy="122277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77478" y="1932499"/>
            <a:ext cx="2543924" cy="3400907"/>
            <a:chOff x="5019467" y="1932498"/>
            <a:chExt cx="2543924" cy="3400907"/>
          </a:xfrm>
        </p:grpSpPr>
        <p:sp>
          <p:nvSpPr>
            <p:cNvPr id="7" name="TextBox 6"/>
            <p:cNvSpPr txBox="1"/>
            <p:nvPr/>
          </p:nvSpPr>
          <p:spPr>
            <a:xfrm>
              <a:off x="5114256" y="3595244"/>
              <a:ext cx="24114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ণীঃ আলিম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১ম বর্ষ</a:t>
              </a:r>
              <a:endParaRPr lang="bn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বাংলা ১ম পত্র</a:t>
              </a: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r>
                <a:rPr lang="en-US" sz="240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Content Placeholder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924" y="2190425"/>
              <a:ext cx="1065229" cy="1222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</p:pic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59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10" y="907514"/>
            <a:ext cx="3138986" cy="2075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72" y="943052"/>
            <a:ext cx="3138986" cy="2040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01" y="3347261"/>
            <a:ext cx="3138986" cy="2094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5475" y="2916988"/>
            <a:ext cx="9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কৃষ্ণচূড়া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5475" y="5366494"/>
            <a:ext cx="9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পলাশ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6799" y="2939902"/>
            <a:ext cx="9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শিমুল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9345" y="5775604"/>
            <a:ext cx="4176855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ফুলগুলো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ফোটে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72" y="3317098"/>
            <a:ext cx="3138986" cy="20943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57985" y="5366494"/>
            <a:ext cx="145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গোলাপ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35474" y="414127"/>
            <a:ext cx="4603604" cy="434627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6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>নিচের ছবিগুলো লক্ষ্য করি-</a:t>
            </a:r>
            <a:endParaRPr lang="en-US" sz="4400" b="1" dirty="0">
              <a:ln/>
              <a:solidFill>
                <a:srgbClr val="00B0F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5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51283" y="1045820"/>
            <a:ext cx="1602556" cy="52075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5320" y="1866224"/>
            <a:ext cx="7678839" cy="14588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তাহারেই পড়ে মনে</a:t>
            </a:r>
            <a:endParaRPr lang="en-US" sz="54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1404" y="3325052"/>
            <a:ext cx="2714921" cy="63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সুফিয়া কামাল</a:t>
            </a:r>
            <a:endParaRPr lang="en-US" sz="36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5320" y="1866224"/>
            <a:ext cx="7678839" cy="14588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তাহারেই পড়ে মনে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29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27128" y="899161"/>
            <a:ext cx="1926983" cy="523726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37307" y="2118360"/>
            <a:ext cx="7106626" cy="2518857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BD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3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3042620" y="1066177"/>
          <a:ext cx="6096000" cy="484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877911" y="600737"/>
            <a:ext cx="2425421" cy="465441"/>
          </a:xfrm>
          <a:prstGeom prst="rect">
            <a:avLst/>
          </a:prstGeom>
          <a:noFill/>
          <a:ln>
            <a:noFill/>
          </a:ln>
        </p:spPr>
        <p:txBody>
          <a:bodyPr numCol="1">
            <a:prstTxWarp prst="textPlain">
              <a:avLst/>
            </a:prstTxWarp>
            <a:normAutofit fontScale="9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9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4DC3ED-C046-4469-A0E9-E5B5C5B69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A04DC3ED-C046-4469-A0E9-E5B5C5B69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123DF-3E4A-42BA-ADA1-F5ECC71E5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D8A123DF-3E4A-42BA-ADA1-F5ECC71E5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D80D31-EC1D-4E82-880E-FA81DED31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5D80D31-EC1D-4E82-880E-FA81DED31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866BF6-45B7-489E-8E76-133CFC2EE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B2866BF6-45B7-489E-8E76-133CFC2EE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B919D0-F623-4FF5-80A8-F5227B374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EEB919D0-F623-4FF5-80A8-F5227B374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84BFF4-E803-4061-919B-07A5DF166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C184BFF4-E803-4061-919B-07A5DF166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2D35C6-98DA-4CA3-97B3-464295FB0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32D35C6-98DA-4CA3-97B3-464295FB0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25F325-09AE-472B-AA5A-F5AACBAC0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8525F325-09AE-472B-AA5A-F5AACBAC0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FF4964-D696-4824-9F8F-750A48B0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DFFF4964-D696-4824-9F8F-750A48B06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9C7F31-39EF-47DA-AC82-E7F63B291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C99C7F31-39EF-47DA-AC82-E7F63B291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91A115-7198-4D9D-B0EA-13987D305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F191A115-7198-4D9D-B0EA-13987D305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2468-DF56-4840-AAE0-331F9DDF7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044F2468-DF56-4840-AAE0-331F9DDF7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7516A7-71FE-4745-B78D-49A07C73E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B67516A7-71FE-4745-B78D-49A07C73E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E36EE-D52E-4B7A-A201-5159C1C9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C23E36EE-D52E-4B7A-A201-5159C1C95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24F1A-A36C-408D-A439-18D075EF3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26224F1A-A36C-408D-A439-18D075EF3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839" y="811806"/>
            <a:ext cx="2322915" cy="438335"/>
          </a:xfrm>
          <a:noFill/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</a:t>
            </a:r>
            <a:r>
              <a:rPr lang="bn-IN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999" y="1692101"/>
            <a:ext cx="7467600" cy="3992419"/>
          </a:xfrm>
        </p:spPr>
      </p:pic>
    </p:spTree>
    <p:extLst>
      <p:ext uri="{BB962C8B-B14F-4D97-AF65-F5344CB8AC3E}">
        <p14:creationId xmlns:p14="http://schemas.microsoft.com/office/powerpoint/2010/main" val="12154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10" y="1526189"/>
            <a:ext cx="7536067" cy="40339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72812" y="688759"/>
            <a:ext cx="1870861" cy="50520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787" y="2756895"/>
            <a:ext cx="8199120" cy="769441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শোনাও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23373" y="1798752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1867258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405</Words>
  <Application>Microsoft Office PowerPoint</Application>
  <PresentationFormat>Widescreen</PresentationFormat>
  <Paragraphs>100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আর্দশ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PersonalComputer</dc:creator>
  <cp:lastModifiedBy>PersonalComputer</cp:lastModifiedBy>
  <cp:revision>11</cp:revision>
  <dcterms:created xsi:type="dcterms:W3CDTF">2020-12-25T05:16:08Z</dcterms:created>
  <dcterms:modified xsi:type="dcterms:W3CDTF">2020-12-25T22:36:28Z</dcterms:modified>
</cp:coreProperties>
</file>