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6" r:id="rId4"/>
    <p:sldId id="267" r:id="rId5"/>
    <p:sldId id="259" r:id="rId6"/>
    <p:sldId id="261" r:id="rId7"/>
    <p:sldId id="271" r:id="rId8"/>
    <p:sldId id="269" r:id="rId9"/>
    <p:sldId id="268" r:id="rId10"/>
    <p:sldId id="273" r:id="rId11"/>
    <p:sldId id="277" r:id="rId12"/>
    <p:sldId id="278" r:id="rId13"/>
    <p:sldId id="282" r:id="rId14"/>
    <p:sldId id="283" r:id="rId15"/>
    <p:sldId id="280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9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9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7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C7A7-91D7-45AF-A5B6-BD31D66B3DE4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BA42-B472-4804-8511-168B4CF9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6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-1"/>
            <a:ext cx="12192007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251" y="2438400"/>
            <a:ext cx="506548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7384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588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549900" y="1643964"/>
            <a:ext cx="2717800" cy="787400"/>
            <a:chOff x="5727700" y="1682065"/>
            <a:chExt cx="2717800" cy="787400"/>
          </a:xfrm>
        </p:grpSpPr>
        <p:sp>
          <p:nvSpPr>
            <p:cNvPr id="4" name="Rectangular Callout 3"/>
            <p:cNvSpPr/>
            <p:nvPr/>
          </p:nvSpPr>
          <p:spPr>
            <a:xfrm>
              <a:off x="5727700" y="1682065"/>
              <a:ext cx="2603500" cy="787400"/>
            </a:xfrm>
            <a:prstGeom prst="wedgeRectCallout">
              <a:avLst>
                <a:gd name="adj1" fmla="val -20833"/>
                <a:gd name="adj2" fmla="val 8185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29300" y="1752600"/>
              <a:ext cx="261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=sum(E4:G4)</a:t>
              </a:r>
              <a:endParaRPr lang="en-US" sz="3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38900" y="1679232"/>
            <a:ext cx="2616200" cy="787400"/>
            <a:chOff x="6680200" y="3060700"/>
            <a:chExt cx="2616200" cy="787400"/>
          </a:xfrm>
        </p:grpSpPr>
        <p:sp>
          <p:nvSpPr>
            <p:cNvPr id="7" name="Rectangular Callout 6"/>
            <p:cNvSpPr/>
            <p:nvPr/>
          </p:nvSpPr>
          <p:spPr>
            <a:xfrm>
              <a:off x="6680200" y="3060700"/>
              <a:ext cx="2603500" cy="787400"/>
            </a:xfrm>
            <a:prstGeom prst="wedgeRectCallout">
              <a:avLst>
                <a:gd name="adj1" fmla="val -20833"/>
                <a:gd name="adj2" fmla="val 8185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80200" y="3093134"/>
              <a:ext cx="261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=AVG(E4:G4)</a:t>
              </a:r>
              <a:endParaRPr lang="en-US" sz="3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96150" y="1679232"/>
            <a:ext cx="2717800" cy="787400"/>
            <a:chOff x="5727700" y="1682065"/>
            <a:chExt cx="2717800" cy="787400"/>
          </a:xfrm>
        </p:grpSpPr>
        <p:sp>
          <p:nvSpPr>
            <p:cNvPr id="10" name="Rectangular Callout 9"/>
            <p:cNvSpPr/>
            <p:nvPr/>
          </p:nvSpPr>
          <p:spPr>
            <a:xfrm>
              <a:off x="5727700" y="1682065"/>
              <a:ext cx="2603500" cy="787400"/>
            </a:xfrm>
            <a:prstGeom prst="wedgeRectCallout">
              <a:avLst>
                <a:gd name="adj1" fmla="val -20833"/>
                <a:gd name="adj2" fmla="val 8185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29300" y="1752600"/>
              <a:ext cx="261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=Max(E4:G4)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99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588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54950" y="1586815"/>
            <a:ext cx="2717800" cy="787400"/>
            <a:chOff x="5727700" y="1682065"/>
            <a:chExt cx="2717800" cy="787400"/>
          </a:xfrm>
        </p:grpSpPr>
        <p:sp>
          <p:nvSpPr>
            <p:cNvPr id="13" name="Rectangular Callout 12"/>
            <p:cNvSpPr/>
            <p:nvPr/>
          </p:nvSpPr>
          <p:spPr>
            <a:xfrm>
              <a:off x="5727700" y="1682065"/>
              <a:ext cx="2603500" cy="787400"/>
            </a:xfrm>
            <a:prstGeom prst="wedgeRectCallout">
              <a:avLst>
                <a:gd name="adj1" fmla="val -20833"/>
                <a:gd name="adj2" fmla="val 8185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29300" y="1752600"/>
              <a:ext cx="261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=Min(E4:G4)</a:t>
              </a:r>
              <a:endParaRPr lang="en-US" sz="3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51900" y="1586815"/>
            <a:ext cx="2696319" cy="787400"/>
            <a:chOff x="5727700" y="1682065"/>
            <a:chExt cx="2696319" cy="787400"/>
          </a:xfrm>
        </p:grpSpPr>
        <p:sp>
          <p:nvSpPr>
            <p:cNvPr id="17" name="Rectangular Callout 16"/>
            <p:cNvSpPr/>
            <p:nvPr/>
          </p:nvSpPr>
          <p:spPr>
            <a:xfrm>
              <a:off x="5727700" y="1682065"/>
              <a:ext cx="2603500" cy="787400"/>
            </a:xfrm>
            <a:prstGeom prst="wedgeRectCallout">
              <a:avLst>
                <a:gd name="adj1" fmla="val -20833"/>
                <a:gd name="adj2" fmla="val 8185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27700" y="1783377"/>
              <a:ext cx="26963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=Count(E4:G4)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06062" y="1586815"/>
            <a:ext cx="2643088" cy="787400"/>
            <a:chOff x="5802412" y="1687729"/>
            <a:chExt cx="2643088" cy="787400"/>
          </a:xfrm>
        </p:grpSpPr>
        <p:sp>
          <p:nvSpPr>
            <p:cNvPr id="20" name="Rectangular Callout 19"/>
            <p:cNvSpPr/>
            <p:nvPr/>
          </p:nvSpPr>
          <p:spPr>
            <a:xfrm>
              <a:off x="5802412" y="1687729"/>
              <a:ext cx="2603500" cy="787400"/>
            </a:xfrm>
            <a:prstGeom prst="wedgeRectCallout">
              <a:avLst>
                <a:gd name="adj1" fmla="val -20833"/>
                <a:gd name="adj2" fmla="val 8185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9300" y="1752600"/>
              <a:ext cx="261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=Round(I4,2)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8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" y="0"/>
            <a:ext cx="1218009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17" y="2928395"/>
            <a:ext cx="826510" cy="1319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28" y="2073465"/>
            <a:ext cx="4239217" cy="30293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24687" y="1736201"/>
            <a:ext cx="2753935" cy="949125"/>
            <a:chOff x="5024687" y="1736201"/>
            <a:chExt cx="2753935" cy="949125"/>
          </a:xfrm>
        </p:grpSpPr>
        <p:grpSp>
          <p:nvGrpSpPr>
            <p:cNvPr id="8" name="Group 7"/>
            <p:cNvGrpSpPr/>
            <p:nvPr/>
          </p:nvGrpSpPr>
          <p:grpSpPr>
            <a:xfrm>
              <a:off x="5024687" y="1736201"/>
              <a:ext cx="2753935" cy="949125"/>
              <a:chOff x="5024687" y="1736201"/>
              <a:chExt cx="2753935" cy="949125"/>
            </a:xfrm>
          </p:grpSpPr>
          <p:sp>
            <p:nvSpPr>
              <p:cNvPr id="5" name="Rectangular Callout 4"/>
              <p:cNvSpPr/>
              <p:nvPr/>
            </p:nvSpPr>
            <p:spPr>
              <a:xfrm>
                <a:off x="5024687" y="1736201"/>
                <a:ext cx="2429274" cy="949125"/>
              </a:xfrm>
              <a:prstGeom prst="wedgeRectCallout">
                <a:avLst>
                  <a:gd name="adj1" fmla="val 42559"/>
                  <a:gd name="adj2" fmla="val 7591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232003" y="1949153"/>
                <a:ext cx="25466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Insert     Chart</a:t>
                </a:r>
                <a:endParaRPr lang="en-US" sz="2800" dirty="0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6239324" y="2106590"/>
              <a:ext cx="242499" cy="208346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17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488" y="123271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4370" y="508491"/>
            <a:ext cx="3217762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351" y="1978695"/>
            <a:ext cx="6266022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3349" y="2986114"/>
            <a:ext cx="6266024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3348" y="3993534"/>
            <a:ext cx="6266025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ৃত 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7506" y="636608"/>
            <a:ext cx="3842793" cy="923330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বাড়ির কাজ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979730" y="2592154"/>
            <a:ext cx="9958346" cy="212365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ক্লাসের ১০ জন ছাত্রের নাম, শ্রেনি, রোল, পিতার নাম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ঠিকানা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সম্বিলিত একটি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নিয়ে আসবে ।</a:t>
            </a:r>
          </a:p>
        </p:txBody>
      </p:sp>
    </p:spTree>
    <p:extLst>
      <p:ext uri="{BB962C8B-B14F-4D97-AF65-F5344CB8AC3E}">
        <p14:creationId xmlns:p14="http://schemas.microsoft.com/office/powerpoint/2010/main" val="6058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488" y="123271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3348" y="2592729"/>
            <a:ext cx="39238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ধন্যবাদ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308819" y="715801"/>
            <a:ext cx="4478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সাথে থাকার জন্য...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80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20" t="-780" r="1856" b="2098"/>
          <a:stretch/>
        </p:blipFill>
        <p:spPr>
          <a:xfrm>
            <a:off x="633803" y="387994"/>
            <a:ext cx="2604303" cy="2118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07579" y="628856"/>
            <a:ext cx="2864223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850" y="3480133"/>
            <a:ext cx="437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সৌরভ দেব নাথ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703" y="4122365"/>
            <a:ext cx="3896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02" y="4635536"/>
            <a:ext cx="4908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কোনাপাড়া উচ্চ বিদ্যালয়,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ঈশ্বরগঞ্জ, ময়মনসিংহ 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souravcse02@gmail.com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8456" y="3479831"/>
            <a:ext cx="4708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শ্রেণিঃ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৪র্থ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২৩ ও ২৪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সময়ঃ ৪৫ মিনিট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606" y="3015113"/>
            <a:ext cx="11134844" cy="3483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606" y="3026687"/>
            <a:ext cx="5480911" cy="3483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65556" y="3015113"/>
            <a:ext cx="5621427" cy="3483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8" y="3015113"/>
            <a:ext cx="5480911" cy="511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9599" y="3014778"/>
            <a:ext cx="5609852" cy="511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23527" y="3028638"/>
            <a:ext cx="232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4697" y="3028638"/>
            <a:ext cx="232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5330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46" y="2475876"/>
            <a:ext cx="3152137" cy="1364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152537" y="174170"/>
            <a:ext cx="9886924" cy="6136859"/>
            <a:chOff x="1132113" y="420913"/>
            <a:chExt cx="9886924" cy="6136859"/>
          </a:xfrm>
        </p:grpSpPr>
        <p:sp>
          <p:nvSpPr>
            <p:cNvPr id="10" name="Oval 9"/>
            <p:cNvSpPr/>
            <p:nvPr/>
          </p:nvSpPr>
          <p:spPr>
            <a:xfrm>
              <a:off x="8522579" y="3945200"/>
              <a:ext cx="2496458" cy="130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132113" y="420913"/>
              <a:ext cx="9855201" cy="6136859"/>
              <a:chOff x="1132113" y="420913"/>
              <a:chExt cx="9855201" cy="613685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132113" y="1219198"/>
                <a:ext cx="2496458" cy="13062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132113" y="3897975"/>
                <a:ext cx="2496458" cy="13062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490856" y="1219198"/>
                <a:ext cx="2496458" cy="13062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4339289" y="2722619"/>
                <a:ext cx="3261486" cy="1405234"/>
                <a:chOff x="3628571" y="7045730"/>
                <a:chExt cx="3261486" cy="1405234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8571" y="7045730"/>
                  <a:ext cx="3261486" cy="140523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3954233" y="7295384"/>
                  <a:ext cx="285931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 err="1" smtClean="0">
                      <a:solidFill>
                        <a:schemeClr val="bg1"/>
                      </a:solidFill>
                    </a:rPr>
                    <a:t>ডাটা</a:t>
                  </a:r>
                  <a:r>
                    <a:rPr lang="en-US" sz="5400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5400" dirty="0" err="1" smtClean="0">
                      <a:solidFill>
                        <a:schemeClr val="bg1"/>
                      </a:solidFill>
                    </a:rPr>
                    <a:t>শিট</a:t>
                  </a:r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528457" y="420913"/>
                <a:ext cx="2496458" cy="13062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88856" y="658557"/>
                <a:ext cx="12917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/>
                  <a:t>নাম</a:t>
                </a:r>
                <a:endParaRPr lang="en-US" sz="48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853712" y="1456842"/>
                <a:ext cx="15893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/>
                  <a:t>রোল</a:t>
                </a:r>
                <a:endParaRPr lang="en-US" sz="4800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10744" y="5251486"/>
                <a:ext cx="3077027" cy="13062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73600" y="5550686"/>
                <a:ext cx="25690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/>
                  <a:t>পিতার নাম</a:t>
                </a:r>
                <a:endParaRPr lang="en-US" sz="4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52882" y="1451516"/>
                <a:ext cx="19703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 smtClean="0"/>
                  <a:t>স্বাক্ষর</a:t>
                </a:r>
                <a:endParaRPr lang="en-US" sz="4800" dirty="0" smtClean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60505" y="4193670"/>
                <a:ext cx="20537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/>
                  <a:t>ঠিকানা</a:t>
                </a:r>
                <a:endParaRPr lang="en-US" sz="4800" dirty="0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5602513" y="1727199"/>
                <a:ext cx="413657" cy="97245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>
              <a:xfrm rot="3402561">
                <a:off x="7992207" y="1885366"/>
                <a:ext cx="413657" cy="115979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wn Arrow 22"/>
              <p:cNvSpPr/>
              <p:nvPr/>
            </p:nvSpPr>
            <p:spPr>
              <a:xfrm rot="10800000">
                <a:off x="5656940" y="4178769"/>
                <a:ext cx="413657" cy="107271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wn Arrow 23"/>
              <p:cNvSpPr/>
              <p:nvPr/>
            </p:nvSpPr>
            <p:spPr>
              <a:xfrm rot="6582211">
                <a:off x="7905265" y="3779377"/>
                <a:ext cx="413657" cy="97399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wn Arrow 24"/>
              <p:cNvSpPr/>
              <p:nvPr/>
            </p:nvSpPr>
            <p:spPr>
              <a:xfrm rot="18325255">
                <a:off x="3765360" y="1859146"/>
                <a:ext cx="413657" cy="106717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wn Arrow 25"/>
              <p:cNvSpPr/>
              <p:nvPr/>
            </p:nvSpPr>
            <p:spPr>
              <a:xfrm rot="14901284">
                <a:off x="3752116" y="3862065"/>
                <a:ext cx="413657" cy="75304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937170" y="4135619"/>
                <a:ext cx="16038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/>
                  <a:t>শ্রেনি</a:t>
                </a:r>
                <a:endParaRPr lang="en-US" sz="4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72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0" y="2608311"/>
            <a:ext cx="3105241" cy="137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7" y="0"/>
            <a:ext cx="12195737" cy="6858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536709" y="304799"/>
            <a:ext cx="9936988" cy="6136859"/>
            <a:chOff x="1152537" y="174170"/>
            <a:chExt cx="9918580" cy="6136859"/>
          </a:xfrm>
        </p:grpSpPr>
        <p:sp>
          <p:nvSpPr>
            <p:cNvPr id="4" name="Oval 3"/>
            <p:cNvSpPr/>
            <p:nvPr/>
          </p:nvSpPr>
          <p:spPr>
            <a:xfrm>
              <a:off x="8543003" y="3698457"/>
              <a:ext cx="2496458" cy="130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52537" y="972455"/>
              <a:ext cx="2496458" cy="130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2537" y="3651232"/>
              <a:ext cx="2496458" cy="130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511280" y="972455"/>
              <a:ext cx="2496458" cy="130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48881" y="174170"/>
              <a:ext cx="2496458" cy="130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8950" y="488190"/>
              <a:ext cx="19721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/>
                <a:t>প্রোডাক্ট</a:t>
              </a:r>
              <a:endParaRPr lang="en-US" sz="4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74136" y="1210099"/>
              <a:ext cx="1589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/>
                <a:t>দাম</a:t>
              </a:r>
              <a:endParaRPr lang="en-US" sz="48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331168" y="5004743"/>
              <a:ext cx="3077027" cy="13062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9920" y="5303943"/>
              <a:ext cx="28875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/>
                <a:t>ক্রেতার নাম</a:t>
              </a:r>
              <a:endParaRPr lang="en-US" sz="4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64329" y="3973985"/>
              <a:ext cx="2316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/>
                <a:t>মোট টাকা</a:t>
              </a:r>
              <a:endParaRPr lang="bn-IN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6536" y="1210099"/>
              <a:ext cx="2053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/>
                <a:t>ঠিকানা</a:t>
              </a:r>
              <a:endParaRPr lang="en-US" sz="4800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622937" y="1480456"/>
              <a:ext cx="413657" cy="9724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 rot="3402561">
              <a:off x="8012631" y="1638623"/>
              <a:ext cx="413657" cy="11597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5677364" y="3932026"/>
              <a:ext cx="413657" cy="10727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6582211">
              <a:off x="7925689" y="3532634"/>
              <a:ext cx="413657" cy="9739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 rot="18325255">
              <a:off x="3785784" y="1612403"/>
              <a:ext cx="413657" cy="106717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14901284">
              <a:off x="3772540" y="3615322"/>
              <a:ext cx="413657" cy="7530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47943" y="3975986"/>
              <a:ext cx="21231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/>
                <a:t>সংখ্যা</a:t>
              </a:r>
              <a:endParaRPr lang="en-US" sz="44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375471" y="2482594"/>
              <a:ext cx="3228831" cy="1405233"/>
              <a:chOff x="4038566" y="6774543"/>
              <a:chExt cx="3228831" cy="140523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566" y="6774543"/>
                <a:ext cx="3228831" cy="140523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331168" y="7068651"/>
                <a:ext cx="28593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 smtClean="0">
                    <a:solidFill>
                      <a:schemeClr val="bg1"/>
                    </a:solidFill>
                  </a:rPr>
                  <a:t>ডাটা</a:t>
                </a:r>
                <a:r>
                  <a:rPr lang="en-US" sz="5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5400" dirty="0" err="1" smtClean="0">
                    <a:solidFill>
                      <a:schemeClr val="bg1"/>
                    </a:solidFill>
                  </a:rPr>
                  <a:t>শিট</a:t>
                </a:r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3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488" y="123271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2114" y="664975"/>
            <a:ext cx="609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114" y="2801067"/>
            <a:ext cx="9753600" cy="11079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 কৌশল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488" y="123271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1459" y="475164"/>
            <a:ext cx="3962827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29" y="2093187"/>
            <a:ext cx="1090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স্প্রেডশিট সফটওয়্যার কিভাবে কাজ করে তা বর্ণনা করতে পারবে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628" y="4145887"/>
            <a:ext cx="1074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স্প্রেডশিট সফটওয়্যার দ্বারা কাজ সুষ্টভাবে সম্পন্ন করতে পারবে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627" y="3119537"/>
            <a:ext cx="10484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স্প্রেডশিট সফটওয়্যারের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কৌশল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181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laptopcarealvi</dc:creator>
  <cp:lastModifiedBy>laptopcarealvi</cp:lastModifiedBy>
  <cp:revision>88</cp:revision>
  <dcterms:created xsi:type="dcterms:W3CDTF">2020-12-25T13:42:05Z</dcterms:created>
  <dcterms:modified xsi:type="dcterms:W3CDTF">2020-12-26T17:28:54Z</dcterms:modified>
</cp:coreProperties>
</file>