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76400"/>
            <a:ext cx="82296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 descr="h 38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4008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0" y="6396335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Revise the practice of Quesetion No- A &amp;B again and again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raju bhai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2819400" cy="358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41148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Chowdhury Razu Ahamed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Lecturer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fetti_backgroun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478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English For Today</a:t>
            </a:r>
            <a:endParaRPr lang="en-US" sz="4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Seen Passage</a:t>
            </a:r>
          </a:p>
          <a:p>
            <a:pPr algn="ctr"/>
            <a:r>
              <a:rPr lang="en-US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Model Question</a:t>
            </a:r>
            <a:endParaRPr lang="en-US" sz="4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Part- </a:t>
            </a:r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03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 descr="59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400800" y="4191000"/>
              <a:ext cx="2743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Question</a:t>
              </a:r>
              <a:r>
                <a:rPr lang="en-US" u="sng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772400" y="4724400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A &amp; B</a:t>
              </a:r>
              <a:endPara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29</Words>
  <Application>Microsoft Office PowerPoint</Application>
  <PresentationFormat>On-screen Show (4:3)</PresentationFormat>
  <Paragraphs>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ASD</dc:creator>
  <cp:lastModifiedBy>ASD</cp:lastModifiedBy>
  <cp:revision>28</cp:revision>
  <dcterms:created xsi:type="dcterms:W3CDTF">2006-08-16T00:00:00Z</dcterms:created>
  <dcterms:modified xsi:type="dcterms:W3CDTF">2020-12-14T14:03:17Z</dcterms:modified>
</cp:coreProperties>
</file>