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94660"/>
  </p:normalViewPr>
  <p:slideViewPr>
    <p:cSldViewPr snapToGrid="0">
      <p:cViewPr varScale="1">
        <p:scale>
          <a:sx n="108" d="100"/>
          <a:sy n="108" d="100"/>
        </p:scale>
        <p:origin x="942" y="108"/>
      </p:cViewPr>
      <p:guideLst/>
    </p:cSldViewPr>
  </p:slideViewPr>
  <p:notesTextViewPr>
    <p:cViewPr>
      <p:scale>
        <a:sx n="1" d="1"/>
        <a:sy n="1" d="1"/>
      </p:scale>
      <p:origin x="0" y="0"/>
    </p:cViewPr>
  </p:notesTextViewPr>
  <p:notesViewPr>
    <p:cSldViewPr snapToGrid="0">
      <p:cViewPr varScale="1">
        <p:scale>
          <a:sx n="86" d="100"/>
          <a:sy n="86" d="100"/>
        </p:scale>
        <p:origin x="26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E8E1DC-58A5-4EBF-BA2B-CF85623731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638ED3-FB5D-4329-9928-1B7D2030B1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CEC1D7-662E-4979-95FD-24E40E2D8D58}" type="datetimeFigureOut">
              <a:rPr lang="en-US" smtClean="0"/>
              <a:t>12/25/2020</a:t>
            </a:fld>
            <a:endParaRPr lang="en-US"/>
          </a:p>
        </p:txBody>
      </p:sp>
      <p:sp>
        <p:nvSpPr>
          <p:cNvPr id="4" name="Footer Placeholder 3">
            <a:extLst>
              <a:ext uri="{FF2B5EF4-FFF2-40B4-BE49-F238E27FC236}">
                <a16:creationId xmlns:a16="http://schemas.microsoft.com/office/drawing/2014/main" id="{A017F135-650B-4C37-A1D0-86E45354E9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31263BF-C1F0-46E8-9659-81A44E1A32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EEDD33-0575-4254-90C8-D5AA90770E2D}" type="slidenum">
              <a:rPr lang="en-US" smtClean="0"/>
              <a:t>‹#›</a:t>
            </a:fld>
            <a:endParaRPr lang="en-US"/>
          </a:p>
        </p:txBody>
      </p:sp>
    </p:spTree>
    <p:extLst>
      <p:ext uri="{BB962C8B-B14F-4D97-AF65-F5344CB8AC3E}">
        <p14:creationId xmlns:p14="http://schemas.microsoft.com/office/powerpoint/2010/main" val="3416495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9439-E68E-42D5-87C3-27A34D0A59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F3DA5-19B7-43AC-9251-83CFA58E14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0EFE23-2B3F-457D-827D-A43994F01DCA}"/>
              </a:ext>
            </a:extLst>
          </p:cNvPr>
          <p:cNvSpPr>
            <a:spLocks noGrp="1"/>
          </p:cNvSpPr>
          <p:nvPr>
            <p:ph type="dt" sz="half" idx="10"/>
          </p:nvPr>
        </p:nvSpPr>
        <p:spPr/>
        <p:txBody>
          <a:bodyPr/>
          <a:lstStyle/>
          <a:p>
            <a:fld id="{45342230-0E06-4F72-AE84-41002426A4AA}" type="datetimeFigureOut">
              <a:rPr lang="en-US" smtClean="0"/>
              <a:t>12/25/2020</a:t>
            </a:fld>
            <a:endParaRPr lang="en-US"/>
          </a:p>
        </p:txBody>
      </p:sp>
      <p:sp>
        <p:nvSpPr>
          <p:cNvPr id="5" name="Footer Placeholder 4">
            <a:extLst>
              <a:ext uri="{FF2B5EF4-FFF2-40B4-BE49-F238E27FC236}">
                <a16:creationId xmlns:a16="http://schemas.microsoft.com/office/drawing/2014/main" id="{4E90AE52-A19B-4FEB-992C-27476080E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009A1-778D-498D-A9E1-CD6CE3FF1AFF}"/>
              </a:ext>
            </a:extLst>
          </p:cNvPr>
          <p:cNvSpPr>
            <a:spLocks noGrp="1"/>
          </p:cNvSpPr>
          <p:nvPr>
            <p:ph type="sldNum" sz="quarter" idx="12"/>
          </p:nvPr>
        </p:nvSpPr>
        <p:spPr/>
        <p:txBody>
          <a:bodyPr/>
          <a:lstStyle/>
          <a:p>
            <a:fld id="{FD116894-49E8-4958-B2C2-A65E17F58386}" type="slidenum">
              <a:rPr lang="en-US" smtClean="0"/>
              <a:t>‹#›</a:t>
            </a:fld>
            <a:endParaRPr lang="en-US"/>
          </a:p>
        </p:txBody>
      </p:sp>
    </p:spTree>
    <p:extLst>
      <p:ext uri="{BB962C8B-B14F-4D97-AF65-F5344CB8AC3E}">
        <p14:creationId xmlns:p14="http://schemas.microsoft.com/office/powerpoint/2010/main" val="47179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A2D6-74C2-4591-83FE-F13CF8BE47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06C9F0-A183-425A-9534-4C3D191B66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0E30E-EE84-4ABA-82C8-FD3D961EDE04}"/>
              </a:ext>
            </a:extLst>
          </p:cNvPr>
          <p:cNvSpPr>
            <a:spLocks noGrp="1"/>
          </p:cNvSpPr>
          <p:nvPr>
            <p:ph type="dt" sz="half" idx="10"/>
          </p:nvPr>
        </p:nvSpPr>
        <p:spPr/>
        <p:txBody>
          <a:bodyPr/>
          <a:lstStyle/>
          <a:p>
            <a:fld id="{45342230-0E06-4F72-AE84-41002426A4AA}" type="datetimeFigureOut">
              <a:rPr lang="en-US" smtClean="0"/>
              <a:t>12/25/2020</a:t>
            </a:fld>
            <a:endParaRPr lang="en-US"/>
          </a:p>
        </p:txBody>
      </p:sp>
      <p:sp>
        <p:nvSpPr>
          <p:cNvPr id="5" name="Footer Placeholder 4">
            <a:extLst>
              <a:ext uri="{FF2B5EF4-FFF2-40B4-BE49-F238E27FC236}">
                <a16:creationId xmlns:a16="http://schemas.microsoft.com/office/drawing/2014/main" id="{A8CA948B-0660-46BC-8F79-F4D1018BC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BB88D1-8D87-44EB-ACE0-D04C51728DB6}"/>
              </a:ext>
            </a:extLst>
          </p:cNvPr>
          <p:cNvSpPr>
            <a:spLocks noGrp="1"/>
          </p:cNvSpPr>
          <p:nvPr>
            <p:ph type="sldNum" sz="quarter" idx="12"/>
          </p:nvPr>
        </p:nvSpPr>
        <p:spPr/>
        <p:txBody>
          <a:bodyPr/>
          <a:lstStyle/>
          <a:p>
            <a:fld id="{FD116894-49E8-4958-B2C2-A65E17F58386}" type="slidenum">
              <a:rPr lang="en-US" smtClean="0"/>
              <a:t>‹#›</a:t>
            </a:fld>
            <a:endParaRPr lang="en-US"/>
          </a:p>
        </p:txBody>
      </p:sp>
    </p:spTree>
    <p:extLst>
      <p:ext uri="{BB962C8B-B14F-4D97-AF65-F5344CB8AC3E}">
        <p14:creationId xmlns:p14="http://schemas.microsoft.com/office/powerpoint/2010/main" val="158075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5AC72F-CBFE-42F0-8168-9FB36ABBC2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A3998-138E-4758-BEAD-76731BBD63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0B393-E53C-4AAC-A91B-A73F6FBC74BA}"/>
              </a:ext>
            </a:extLst>
          </p:cNvPr>
          <p:cNvSpPr>
            <a:spLocks noGrp="1"/>
          </p:cNvSpPr>
          <p:nvPr>
            <p:ph type="dt" sz="half" idx="10"/>
          </p:nvPr>
        </p:nvSpPr>
        <p:spPr/>
        <p:txBody>
          <a:bodyPr/>
          <a:lstStyle/>
          <a:p>
            <a:fld id="{45342230-0E06-4F72-AE84-41002426A4AA}" type="datetimeFigureOut">
              <a:rPr lang="en-US" smtClean="0"/>
              <a:t>12/25/2020</a:t>
            </a:fld>
            <a:endParaRPr lang="en-US"/>
          </a:p>
        </p:txBody>
      </p:sp>
      <p:sp>
        <p:nvSpPr>
          <p:cNvPr id="5" name="Footer Placeholder 4">
            <a:extLst>
              <a:ext uri="{FF2B5EF4-FFF2-40B4-BE49-F238E27FC236}">
                <a16:creationId xmlns:a16="http://schemas.microsoft.com/office/drawing/2014/main" id="{DF766BEF-31EB-4773-BA42-F52D96936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7F7E6-68AD-4694-99E4-9FAB55034723}"/>
              </a:ext>
            </a:extLst>
          </p:cNvPr>
          <p:cNvSpPr>
            <a:spLocks noGrp="1"/>
          </p:cNvSpPr>
          <p:nvPr>
            <p:ph type="sldNum" sz="quarter" idx="12"/>
          </p:nvPr>
        </p:nvSpPr>
        <p:spPr/>
        <p:txBody>
          <a:bodyPr/>
          <a:lstStyle/>
          <a:p>
            <a:fld id="{FD116894-49E8-4958-B2C2-A65E17F58386}" type="slidenum">
              <a:rPr lang="en-US" smtClean="0"/>
              <a:t>‹#›</a:t>
            </a:fld>
            <a:endParaRPr lang="en-US"/>
          </a:p>
        </p:txBody>
      </p:sp>
    </p:spTree>
    <p:extLst>
      <p:ext uri="{BB962C8B-B14F-4D97-AF65-F5344CB8AC3E}">
        <p14:creationId xmlns:p14="http://schemas.microsoft.com/office/powerpoint/2010/main" val="239922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C956-A6F0-468E-BE1E-7BB19DEE4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AAD85-6CDF-4318-8C87-12BF3797A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E0302-05A4-4B24-8EFE-48A2F136989B}"/>
              </a:ext>
            </a:extLst>
          </p:cNvPr>
          <p:cNvSpPr>
            <a:spLocks noGrp="1"/>
          </p:cNvSpPr>
          <p:nvPr>
            <p:ph type="dt" sz="half" idx="10"/>
          </p:nvPr>
        </p:nvSpPr>
        <p:spPr/>
        <p:txBody>
          <a:bodyPr/>
          <a:lstStyle/>
          <a:p>
            <a:fld id="{45342230-0E06-4F72-AE84-41002426A4AA}" type="datetimeFigureOut">
              <a:rPr lang="en-US" smtClean="0"/>
              <a:t>12/25/2020</a:t>
            </a:fld>
            <a:endParaRPr lang="en-US"/>
          </a:p>
        </p:txBody>
      </p:sp>
      <p:sp>
        <p:nvSpPr>
          <p:cNvPr id="5" name="Footer Placeholder 4">
            <a:extLst>
              <a:ext uri="{FF2B5EF4-FFF2-40B4-BE49-F238E27FC236}">
                <a16:creationId xmlns:a16="http://schemas.microsoft.com/office/drawing/2014/main" id="{2DF9ECEE-6851-4B55-9593-8E884A265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387D7-BBFA-47A7-BEB1-29462A6AAD03}"/>
              </a:ext>
            </a:extLst>
          </p:cNvPr>
          <p:cNvSpPr>
            <a:spLocks noGrp="1"/>
          </p:cNvSpPr>
          <p:nvPr>
            <p:ph type="sldNum" sz="quarter" idx="12"/>
          </p:nvPr>
        </p:nvSpPr>
        <p:spPr/>
        <p:txBody>
          <a:bodyPr/>
          <a:lstStyle/>
          <a:p>
            <a:fld id="{FD116894-49E8-4958-B2C2-A65E17F58386}" type="slidenum">
              <a:rPr lang="en-US" smtClean="0"/>
              <a:t>‹#›</a:t>
            </a:fld>
            <a:endParaRPr lang="en-US"/>
          </a:p>
        </p:txBody>
      </p:sp>
    </p:spTree>
    <p:extLst>
      <p:ext uri="{BB962C8B-B14F-4D97-AF65-F5344CB8AC3E}">
        <p14:creationId xmlns:p14="http://schemas.microsoft.com/office/powerpoint/2010/main" val="51331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7C9E-61A1-419C-A4B2-AA39156F26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6044DF-40C8-4C1B-8B96-397359CE2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5E7A2F-7B83-4411-910F-58481C387B64}"/>
              </a:ext>
            </a:extLst>
          </p:cNvPr>
          <p:cNvSpPr>
            <a:spLocks noGrp="1"/>
          </p:cNvSpPr>
          <p:nvPr>
            <p:ph type="dt" sz="half" idx="10"/>
          </p:nvPr>
        </p:nvSpPr>
        <p:spPr/>
        <p:txBody>
          <a:bodyPr/>
          <a:lstStyle/>
          <a:p>
            <a:fld id="{45342230-0E06-4F72-AE84-41002426A4AA}" type="datetimeFigureOut">
              <a:rPr lang="en-US" smtClean="0"/>
              <a:t>12/25/2020</a:t>
            </a:fld>
            <a:endParaRPr lang="en-US"/>
          </a:p>
        </p:txBody>
      </p:sp>
      <p:sp>
        <p:nvSpPr>
          <p:cNvPr id="5" name="Footer Placeholder 4">
            <a:extLst>
              <a:ext uri="{FF2B5EF4-FFF2-40B4-BE49-F238E27FC236}">
                <a16:creationId xmlns:a16="http://schemas.microsoft.com/office/drawing/2014/main" id="{C0850E0C-4AC7-453E-9031-477D9C2CB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6667E-76C7-400F-84CF-5C3B5255CAC6}"/>
              </a:ext>
            </a:extLst>
          </p:cNvPr>
          <p:cNvSpPr>
            <a:spLocks noGrp="1"/>
          </p:cNvSpPr>
          <p:nvPr>
            <p:ph type="sldNum" sz="quarter" idx="12"/>
          </p:nvPr>
        </p:nvSpPr>
        <p:spPr/>
        <p:txBody>
          <a:bodyPr/>
          <a:lstStyle/>
          <a:p>
            <a:fld id="{FD116894-49E8-4958-B2C2-A65E17F58386}" type="slidenum">
              <a:rPr lang="en-US" smtClean="0"/>
              <a:t>‹#›</a:t>
            </a:fld>
            <a:endParaRPr lang="en-US"/>
          </a:p>
        </p:txBody>
      </p:sp>
    </p:spTree>
    <p:extLst>
      <p:ext uri="{BB962C8B-B14F-4D97-AF65-F5344CB8AC3E}">
        <p14:creationId xmlns:p14="http://schemas.microsoft.com/office/powerpoint/2010/main" val="356691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FCB8-843C-45FF-A811-090880CCFB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1EC9A-2924-45C4-9BCE-84231B7982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0FA49A-4346-465F-8406-F47844E1F4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5E8890-702C-451B-98C1-4A7D8AB4CA6E}"/>
              </a:ext>
            </a:extLst>
          </p:cNvPr>
          <p:cNvSpPr>
            <a:spLocks noGrp="1"/>
          </p:cNvSpPr>
          <p:nvPr>
            <p:ph type="dt" sz="half" idx="10"/>
          </p:nvPr>
        </p:nvSpPr>
        <p:spPr/>
        <p:txBody>
          <a:bodyPr/>
          <a:lstStyle/>
          <a:p>
            <a:fld id="{45342230-0E06-4F72-AE84-41002426A4AA}" type="datetimeFigureOut">
              <a:rPr lang="en-US" smtClean="0"/>
              <a:t>12/25/2020</a:t>
            </a:fld>
            <a:endParaRPr lang="en-US"/>
          </a:p>
        </p:txBody>
      </p:sp>
      <p:sp>
        <p:nvSpPr>
          <p:cNvPr id="6" name="Footer Placeholder 5">
            <a:extLst>
              <a:ext uri="{FF2B5EF4-FFF2-40B4-BE49-F238E27FC236}">
                <a16:creationId xmlns:a16="http://schemas.microsoft.com/office/drawing/2014/main" id="{438324DC-E77C-47CD-B3A9-D0F4B0029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9BA7C-DF71-4791-AC41-E756D82BFEA2}"/>
              </a:ext>
            </a:extLst>
          </p:cNvPr>
          <p:cNvSpPr>
            <a:spLocks noGrp="1"/>
          </p:cNvSpPr>
          <p:nvPr>
            <p:ph type="sldNum" sz="quarter" idx="12"/>
          </p:nvPr>
        </p:nvSpPr>
        <p:spPr/>
        <p:txBody>
          <a:bodyPr/>
          <a:lstStyle/>
          <a:p>
            <a:fld id="{FD116894-49E8-4958-B2C2-A65E17F58386}" type="slidenum">
              <a:rPr lang="en-US" smtClean="0"/>
              <a:t>‹#›</a:t>
            </a:fld>
            <a:endParaRPr lang="en-US"/>
          </a:p>
        </p:txBody>
      </p:sp>
    </p:spTree>
    <p:extLst>
      <p:ext uri="{BB962C8B-B14F-4D97-AF65-F5344CB8AC3E}">
        <p14:creationId xmlns:p14="http://schemas.microsoft.com/office/powerpoint/2010/main" val="21197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0AEB-48E2-4932-BC12-142C6BFF03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643E42-2D8C-490B-8278-BFC1CC3CB5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D170C3-7067-43E6-9995-BE9AA76165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BF2583-5433-492B-9CE4-A8305DE4D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622A85-B4BB-4113-AB56-C7A72A87A9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9B4BE-EFA2-4F40-B730-C2166F6F64EF}"/>
              </a:ext>
            </a:extLst>
          </p:cNvPr>
          <p:cNvSpPr>
            <a:spLocks noGrp="1"/>
          </p:cNvSpPr>
          <p:nvPr>
            <p:ph type="dt" sz="half" idx="10"/>
          </p:nvPr>
        </p:nvSpPr>
        <p:spPr/>
        <p:txBody>
          <a:bodyPr/>
          <a:lstStyle/>
          <a:p>
            <a:fld id="{45342230-0E06-4F72-AE84-41002426A4AA}" type="datetimeFigureOut">
              <a:rPr lang="en-US" smtClean="0"/>
              <a:t>12/25/2020</a:t>
            </a:fld>
            <a:endParaRPr lang="en-US"/>
          </a:p>
        </p:txBody>
      </p:sp>
      <p:sp>
        <p:nvSpPr>
          <p:cNvPr id="8" name="Footer Placeholder 7">
            <a:extLst>
              <a:ext uri="{FF2B5EF4-FFF2-40B4-BE49-F238E27FC236}">
                <a16:creationId xmlns:a16="http://schemas.microsoft.com/office/drawing/2014/main" id="{46AE8FEF-C429-4853-9D46-A6DCB1CF3C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329FD3-F819-446B-A1E1-59D67CF21C0D}"/>
              </a:ext>
            </a:extLst>
          </p:cNvPr>
          <p:cNvSpPr>
            <a:spLocks noGrp="1"/>
          </p:cNvSpPr>
          <p:nvPr>
            <p:ph type="sldNum" sz="quarter" idx="12"/>
          </p:nvPr>
        </p:nvSpPr>
        <p:spPr/>
        <p:txBody>
          <a:bodyPr/>
          <a:lstStyle/>
          <a:p>
            <a:fld id="{FD116894-49E8-4958-B2C2-A65E17F58386}" type="slidenum">
              <a:rPr lang="en-US" smtClean="0"/>
              <a:t>‹#›</a:t>
            </a:fld>
            <a:endParaRPr lang="en-US"/>
          </a:p>
        </p:txBody>
      </p:sp>
    </p:spTree>
    <p:extLst>
      <p:ext uri="{BB962C8B-B14F-4D97-AF65-F5344CB8AC3E}">
        <p14:creationId xmlns:p14="http://schemas.microsoft.com/office/powerpoint/2010/main" val="405994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F80E-261A-4F0D-850C-128B1062B2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003191-3BD5-4214-BBC4-5B935C5FA77A}"/>
              </a:ext>
            </a:extLst>
          </p:cNvPr>
          <p:cNvSpPr>
            <a:spLocks noGrp="1"/>
          </p:cNvSpPr>
          <p:nvPr>
            <p:ph type="dt" sz="half" idx="10"/>
          </p:nvPr>
        </p:nvSpPr>
        <p:spPr/>
        <p:txBody>
          <a:bodyPr/>
          <a:lstStyle/>
          <a:p>
            <a:fld id="{45342230-0E06-4F72-AE84-41002426A4AA}" type="datetimeFigureOut">
              <a:rPr lang="en-US" smtClean="0"/>
              <a:t>12/25/2020</a:t>
            </a:fld>
            <a:endParaRPr lang="en-US"/>
          </a:p>
        </p:txBody>
      </p:sp>
      <p:sp>
        <p:nvSpPr>
          <p:cNvPr id="4" name="Footer Placeholder 3">
            <a:extLst>
              <a:ext uri="{FF2B5EF4-FFF2-40B4-BE49-F238E27FC236}">
                <a16:creationId xmlns:a16="http://schemas.microsoft.com/office/drawing/2014/main" id="{51A820EC-AC5E-4C1C-A1AC-B023AB99B5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9134E5-2C32-4B40-8023-12A688E53FE2}"/>
              </a:ext>
            </a:extLst>
          </p:cNvPr>
          <p:cNvSpPr>
            <a:spLocks noGrp="1"/>
          </p:cNvSpPr>
          <p:nvPr>
            <p:ph type="sldNum" sz="quarter" idx="12"/>
          </p:nvPr>
        </p:nvSpPr>
        <p:spPr/>
        <p:txBody>
          <a:bodyPr/>
          <a:lstStyle/>
          <a:p>
            <a:fld id="{FD116894-49E8-4958-B2C2-A65E17F58386}" type="slidenum">
              <a:rPr lang="en-US" smtClean="0"/>
              <a:t>‹#›</a:t>
            </a:fld>
            <a:endParaRPr lang="en-US"/>
          </a:p>
        </p:txBody>
      </p:sp>
    </p:spTree>
    <p:extLst>
      <p:ext uri="{BB962C8B-B14F-4D97-AF65-F5344CB8AC3E}">
        <p14:creationId xmlns:p14="http://schemas.microsoft.com/office/powerpoint/2010/main" val="226273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2176C0-06F6-463F-9524-4B6C48FDA341}"/>
              </a:ext>
            </a:extLst>
          </p:cNvPr>
          <p:cNvSpPr>
            <a:spLocks noGrp="1"/>
          </p:cNvSpPr>
          <p:nvPr>
            <p:ph type="dt" sz="half" idx="10"/>
          </p:nvPr>
        </p:nvSpPr>
        <p:spPr/>
        <p:txBody>
          <a:bodyPr/>
          <a:lstStyle/>
          <a:p>
            <a:fld id="{45342230-0E06-4F72-AE84-41002426A4AA}" type="datetimeFigureOut">
              <a:rPr lang="en-US" smtClean="0"/>
              <a:t>12/25/2020</a:t>
            </a:fld>
            <a:endParaRPr lang="en-US"/>
          </a:p>
        </p:txBody>
      </p:sp>
      <p:sp>
        <p:nvSpPr>
          <p:cNvPr id="3" name="Footer Placeholder 2">
            <a:extLst>
              <a:ext uri="{FF2B5EF4-FFF2-40B4-BE49-F238E27FC236}">
                <a16:creationId xmlns:a16="http://schemas.microsoft.com/office/drawing/2014/main" id="{FC268592-EB58-46EB-AB29-F5CC3840C8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E7FAD-E844-48ED-A82E-ED9C1CFB4B15}"/>
              </a:ext>
            </a:extLst>
          </p:cNvPr>
          <p:cNvSpPr>
            <a:spLocks noGrp="1"/>
          </p:cNvSpPr>
          <p:nvPr>
            <p:ph type="sldNum" sz="quarter" idx="12"/>
          </p:nvPr>
        </p:nvSpPr>
        <p:spPr/>
        <p:txBody>
          <a:bodyPr/>
          <a:lstStyle/>
          <a:p>
            <a:fld id="{FD116894-49E8-4958-B2C2-A65E17F58386}" type="slidenum">
              <a:rPr lang="en-US" smtClean="0"/>
              <a:t>‹#›</a:t>
            </a:fld>
            <a:endParaRPr lang="en-US"/>
          </a:p>
        </p:txBody>
      </p:sp>
      <p:pic>
        <p:nvPicPr>
          <p:cNvPr id="6" name="Picture 5">
            <a:extLst>
              <a:ext uri="{FF2B5EF4-FFF2-40B4-BE49-F238E27FC236}">
                <a16:creationId xmlns:a16="http://schemas.microsoft.com/office/drawing/2014/main" id="{BF13B394-833C-4C40-86ED-0826EE8E4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25" y="4115657"/>
            <a:ext cx="12357442" cy="2742343"/>
          </a:xfrm>
          <a:prstGeom prst="rect">
            <a:avLst/>
          </a:prstGeom>
        </p:spPr>
      </p:pic>
      <p:pic>
        <p:nvPicPr>
          <p:cNvPr id="9" name="Picture 8">
            <a:extLst>
              <a:ext uri="{FF2B5EF4-FFF2-40B4-BE49-F238E27FC236}">
                <a16:creationId xmlns:a16="http://schemas.microsoft.com/office/drawing/2014/main" id="{4B8E0DDE-75C7-46BD-B89E-017F68C5E9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185040" cy="1174809"/>
          </a:xfrm>
          <a:prstGeom prst="rect">
            <a:avLst/>
          </a:prstGeom>
        </p:spPr>
      </p:pic>
      <p:pic>
        <p:nvPicPr>
          <p:cNvPr id="10" name="Picture 9">
            <a:extLst>
              <a:ext uri="{FF2B5EF4-FFF2-40B4-BE49-F238E27FC236}">
                <a16:creationId xmlns:a16="http://schemas.microsoft.com/office/drawing/2014/main" id="{7AB3538D-D2FC-49F0-8535-AB5D16D5E3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06960" y="0"/>
            <a:ext cx="1185040" cy="1174809"/>
          </a:xfrm>
          <a:prstGeom prst="rect">
            <a:avLst/>
          </a:prstGeom>
        </p:spPr>
      </p:pic>
    </p:spTree>
    <p:extLst>
      <p:ext uri="{BB962C8B-B14F-4D97-AF65-F5344CB8AC3E}">
        <p14:creationId xmlns:p14="http://schemas.microsoft.com/office/powerpoint/2010/main" val="382832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indefinite"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repeatCount="indefinite" decel="10000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E1729-A7CA-43AE-9C85-6851CED3E4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422C79-7872-43D4-BB22-0B9E002C76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FB6BEA-B3E6-4BC4-82DB-5B9DB077C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70C23-527B-4A58-A538-E83702BCDB7B}"/>
              </a:ext>
            </a:extLst>
          </p:cNvPr>
          <p:cNvSpPr>
            <a:spLocks noGrp="1"/>
          </p:cNvSpPr>
          <p:nvPr>
            <p:ph type="dt" sz="half" idx="10"/>
          </p:nvPr>
        </p:nvSpPr>
        <p:spPr/>
        <p:txBody>
          <a:bodyPr/>
          <a:lstStyle/>
          <a:p>
            <a:fld id="{45342230-0E06-4F72-AE84-41002426A4AA}" type="datetimeFigureOut">
              <a:rPr lang="en-US" smtClean="0"/>
              <a:t>12/25/2020</a:t>
            </a:fld>
            <a:endParaRPr lang="en-US"/>
          </a:p>
        </p:txBody>
      </p:sp>
      <p:sp>
        <p:nvSpPr>
          <p:cNvPr id="6" name="Footer Placeholder 5">
            <a:extLst>
              <a:ext uri="{FF2B5EF4-FFF2-40B4-BE49-F238E27FC236}">
                <a16:creationId xmlns:a16="http://schemas.microsoft.com/office/drawing/2014/main" id="{ACEEC340-DE63-47AB-80B8-AE987839E2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FBFB16-E519-4903-9779-5338F574092A}"/>
              </a:ext>
            </a:extLst>
          </p:cNvPr>
          <p:cNvSpPr>
            <a:spLocks noGrp="1"/>
          </p:cNvSpPr>
          <p:nvPr>
            <p:ph type="sldNum" sz="quarter" idx="12"/>
          </p:nvPr>
        </p:nvSpPr>
        <p:spPr/>
        <p:txBody>
          <a:bodyPr/>
          <a:lstStyle/>
          <a:p>
            <a:fld id="{FD116894-49E8-4958-B2C2-A65E17F58386}" type="slidenum">
              <a:rPr lang="en-US" smtClean="0"/>
              <a:t>‹#›</a:t>
            </a:fld>
            <a:endParaRPr lang="en-US"/>
          </a:p>
        </p:txBody>
      </p:sp>
    </p:spTree>
    <p:extLst>
      <p:ext uri="{BB962C8B-B14F-4D97-AF65-F5344CB8AC3E}">
        <p14:creationId xmlns:p14="http://schemas.microsoft.com/office/powerpoint/2010/main" val="34329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E53E-DDA9-4358-9934-57606D7C8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D69F3-9B24-4095-A7E0-74CAE0DB6A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0D392D-B338-4E43-B7F6-45DA88EC9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33C522-C421-4913-B3BA-3721B94B48B3}"/>
              </a:ext>
            </a:extLst>
          </p:cNvPr>
          <p:cNvSpPr>
            <a:spLocks noGrp="1"/>
          </p:cNvSpPr>
          <p:nvPr>
            <p:ph type="dt" sz="half" idx="10"/>
          </p:nvPr>
        </p:nvSpPr>
        <p:spPr/>
        <p:txBody>
          <a:bodyPr/>
          <a:lstStyle/>
          <a:p>
            <a:fld id="{45342230-0E06-4F72-AE84-41002426A4AA}" type="datetimeFigureOut">
              <a:rPr lang="en-US" smtClean="0"/>
              <a:t>12/25/2020</a:t>
            </a:fld>
            <a:endParaRPr lang="en-US"/>
          </a:p>
        </p:txBody>
      </p:sp>
      <p:sp>
        <p:nvSpPr>
          <p:cNvPr id="6" name="Footer Placeholder 5">
            <a:extLst>
              <a:ext uri="{FF2B5EF4-FFF2-40B4-BE49-F238E27FC236}">
                <a16:creationId xmlns:a16="http://schemas.microsoft.com/office/drawing/2014/main" id="{B64ED689-677C-4420-834C-520B702103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065D0-0B14-4A0F-B72E-6BEA3D31D39C}"/>
              </a:ext>
            </a:extLst>
          </p:cNvPr>
          <p:cNvSpPr>
            <a:spLocks noGrp="1"/>
          </p:cNvSpPr>
          <p:nvPr>
            <p:ph type="sldNum" sz="quarter" idx="12"/>
          </p:nvPr>
        </p:nvSpPr>
        <p:spPr/>
        <p:txBody>
          <a:bodyPr/>
          <a:lstStyle/>
          <a:p>
            <a:fld id="{FD116894-49E8-4958-B2C2-A65E17F58386}" type="slidenum">
              <a:rPr lang="en-US" smtClean="0"/>
              <a:t>‹#›</a:t>
            </a:fld>
            <a:endParaRPr lang="en-US"/>
          </a:p>
        </p:txBody>
      </p:sp>
    </p:spTree>
    <p:extLst>
      <p:ext uri="{BB962C8B-B14F-4D97-AF65-F5344CB8AC3E}">
        <p14:creationId xmlns:p14="http://schemas.microsoft.com/office/powerpoint/2010/main" val="19715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16468C-9DDB-4129-9A0C-ED32097E3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833105-532C-4E2F-A4CD-770B0EDA42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F095F-0055-406F-9D41-9CA819741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42230-0E06-4F72-AE84-41002426A4AA}" type="datetimeFigureOut">
              <a:rPr lang="en-US" smtClean="0"/>
              <a:t>12/25/2020</a:t>
            </a:fld>
            <a:endParaRPr lang="en-US"/>
          </a:p>
        </p:txBody>
      </p:sp>
      <p:sp>
        <p:nvSpPr>
          <p:cNvPr id="5" name="Footer Placeholder 4">
            <a:extLst>
              <a:ext uri="{FF2B5EF4-FFF2-40B4-BE49-F238E27FC236}">
                <a16:creationId xmlns:a16="http://schemas.microsoft.com/office/drawing/2014/main" id="{0B8C3784-F126-4D77-8878-3E1DB1CCAA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E21769-1DBF-4DB0-AADF-7CE7E07EBC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16894-49E8-4958-B2C2-A65E17F58386}" type="slidenum">
              <a:rPr lang="en-US" smtClean="0"/>
              <a:t>‹#›</a:t>
            </a:fld>
            <a:endParaRPr lang="en-US"/>
          </a:p>
        </p:txBody>
      </p:sp>
    </p:spTree>
    <p:extLst>
      <p:ext uri="{BB962C8B-B14F-4D97-AF65-F5344CB8AC3E}">
        <p14:creationId xmlns:p14="http://schemas.microsoft.com/office/powerpoint/2010/main" val="1044459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A2F4DE-E6F7-42C0-85AF-F818881F3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0689811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D5F5753-332C-4DD2-AA61-9F78F69024D0}"/>
              </a:ext>
            </a:extLst>
          </p:cNvPr>
          <p:cNvSpPr/>
          <p:nvPr/>
        </p:nvSpPr>
        <p:spPr>
          <a:xfrm>
            <a:off x="1247637" y="288787"/>
            <a:ext cx="9696726" cy="5527813"/>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bn-BD" sz="40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hobuj Nolua" panose="02000506000000020003" pitchFamily="2" charset="0"/>
              <a:cs typeface="Shobuj Nolua" panose="02000506000000020003" pitchFamily="2" charset="0"/>
            </a:endParaRPr>
          </a:p>
          <a:p>
            <a:pPr algn="ctr"/>
            <a:r>
              <a:rPr lang="bn-BD" sz="4800"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hobuj Nolua" panose="02000506000000020003" pitchFamily="2" charset="0"/>
                <a:cs typeface="Shobuj Nolua" panose="02000506000000020003" pitchFamily="2" charset="0"/>
              </a:rPr>
              <a:t>শানে নুযূল (আয়াত নং-২) </a:t>
            </a:r>
          </a:p>
          <a:p>
            <a:pPr algn="ctr"/>
            <a:endParaRPr lang="bn-BD" sz="40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hobuj Nolua" panose="02000506000000020003" pitchFamily="2" charset="0"/>
              <a:cs typeface="Shobuj Nolua" panose="02000506000000020003" pitchFamily="2" charset="0"/>
            </a:endParaRPr>
          </a:p>
          <a:p>
            <a:pPr algn="ctr"/>
            <a:r>
              <a:rPr lang="bn-BD" sz="40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hobuj Nolua" panose="02000506000000020003" pitchFamily="2" charset="0"/>
                <a:cs typeface="Shobuj Nolua" panose="02000506000000020003" pitchFamily="2" charset="0"/>
              </a:rPr>
              <a:t>গাতফান গোত্রে এক লোক তার আপন পিতৃহারা ভাতিজির অভিভাবক ছিল। ভাতিজি সাবালিকা হয়ে চাচার নিকট হতে সম্পদ ফেরত চাইলে সে দিতে অস্বীকার করল। শেষ পর্যন্ত ব্যাপারটি হুজুর ছল্লাল্লাহু আলাইহি ওয়াসাল্লামের  দরবারে পেশ করা হলে তখন মালামালসমূহ ফেরত দেয়ার আদেশ সম্বলিত এ আয়াত নাযিল হয়। </a:t>
            </a:r>
          </a:p>
        </p:txBody>
      </p:sp>
    </p:spTree>
    <p:extLst>
      <p:ext uri="{BB962C8B-B14F-4D97-AF65-F5344CB8AC3E}">
        <p14:creationId xmlns:p14="http://schemas.microsoft.com/office/powerpoint/2010/main" val="2862810398"/>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5EA7ED-DA5F-42AC-93E7-F434D8AB2AE3}"/>
              </a:ext>
            </a:extLst>
          </p:cNvPr>
          <p:cNvSpPr/>
          <p:nvPr/>
        </p:nvSpPr>
        <p:spPr>
          <a:xfrm>
            <a:off x="1593448" y="2047438"/>
            <a:ext cx="9005104" cy="258532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5400" dirty="0">
                <a:solidFill>
                  <a:schemeClr val="tx2">
                    <a:lumMod val="50000"/>
                  </a:schemeClr>
                </a:solidFill>
                <a:latin typeface="Arabic Typesetting" panose="03020402040406030203" pitchFamily="66" charset="-78"/>
                <a:cs typeface="Arabic Typesetting" panose="03020402040406030203" pitchFamily="66" charset="-78"/>
              </a:rPr>
              <a:t>وَإِنْ خِفْتُمْ أَلَّا تُقْسِطُوا فِي الْيَتَامَى فَانْكِحُوا مَا طَابَ لَكُمْ مِنَ النِّسَاءِ مَثْنَى وَثُلَاثَ وَرُبَاعَ فَإِنْ خِفْتُمْ أَلَّا تَعْدِلُوا فَوَاحِدَةً أَوْ مَا مَلَكَتْ أَيْمَانُكُمْ ذَلِكَ أَدْنَى أَلَّا تَعُولُوا</a:t>
            </a:r>
            <a:endParaRPr lang="ar-SA" sz="5400" dirty="0">
              <a:latin typeface="Arabic Typesetting" panose="03020402040406030203" pitchFamily="66" charset="-78"/>
              <a:cs typeface="Arabic Typesetting" panose="03020402040406030203" pitchFamily="66" charset="-78"/>
            </a:endParaRPr>
          </a:p>
        </p:txBody>
      </p:sp>
      <p:sp>
        <p:nvSpPr>
          <p:cNvPr id="3" name="Rectangle 2">
            <a:extLst>
              <a:ext uri="{FF2B5EF4-FFF2-40B4-BE49-F238E27FC236}">
                <a16:creationId xmlns:a16="http://schemas.microsoft.com/office/drawing/2014/main" id="{8C529B5C-368F-4266-AE59-9F6DA1281246}"/>
              </a:ext>
            </a:extLst>
          </p:cNvPr>
          <p:cNvSpPr/>
          <p:nvPr/>
        </p:nvSpPr>
        <p:spPr>
          <a:xfrm>
            <a:off x="3046071" y="472431"/>
            <a:ext cx="6099858"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4000" i="1" dirty="0">
                <a:solidFill>
                  <a:schemeClr val="accent3">
                    <a:lumMod val="50000"/>
                  </a:schemeClr>
                </a:solidFill>
                <a:latin typeface="Shobuj Nolua" panose="02000506000000020003" pitchFamily="2" charset="0"/>
                <a:cs typeface="Shobuj Nolua" panose="02000506000000020003" pitchFamily="2" charset="0"/>
              </a:rPr>
              <a:t>সুরা নিসা, আয়াত নং-৩</a:t>
            </a:r>
            <a:endParaRPr lang="en-US" sz="4000" i="1" dirty="0">
              <a:solidFill>
                <a:schemeClr val="accent3">
                  <a:lumMod val="50000"/>
                </a:schemeClr>
              </a:solidFill>
              <a:latin typeface="Shobuj Nolua" panose="02000506000000020003" pitchFamily="2" charset="0"/>
              <a:cs typeface="Shobuj Nolua" panose="02000506000000020003" pitchFamily="2" charset="0"/>
            </a:endParaRPr>
          </a:p>
        </p:txBody>
      </p:sp>
    </p:spTree>
    <p:extLst>
      <p:ext uri="{BB962C8B-B14F-4D97-AF65-F5344CB8AC3E}">
        <p14:creationId xmlns:p14="http://schemas.microsoft.com/office/powerpoint/2010/main" val="26988390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8BB0E78-2302-460A-8E82-B6E94394E87E}"/>
              </a:ext>
            </a:extLst>
          </p:cNvPr>
          <p:cNvSpPr/>
          <p:nvPr/>
        </p:nvSpPr>
        <p:spPr>
          <a:xfrm>
            <a:off x="1001091" y="379895"/>
            <a:ext cx="10189818" cy="5844210"/>
          </a:xfrm>
          <a:prstGeom prst="roundRect">
            <a:avLst>
              <a:gd name="adj" fmla="val 26011"/>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4000" dirty="0">
                <a:latin typeface="Shobuj Nolua" panose="02000506000000020003" pitchFamily="2" charset="0"/>
                <a:cs typeface="Shobuj Nolua" panose="02000506000000020003" pitchFamily="2" charset="0"/>
              </a:rPr>
              <a:t>শানে নুযূল (আয়াত নং-৩)</a:t>
            </a:r>
          </a:p>
          <a:p>
            <a:pPr algn="ctr"/>
            <a:endParaRPr lang="bn-BD" sz="4000" dirty="0">
              <a:latin typeface="Shobuj Nolua" panose="02000506000000020003" pitchFamily="2" charset="0"/>
              <a:cs typeface="Shobuj Nolua" panose="02000506000000020003" pitchFamily="2" charset="0"/>
            </a:endParaRPr>
          </a:p>
          <a:p>
            <a:pPr algn="ctr"/>
            <a:r>
              <a:rPr lang="bn-BD" sz="3200" dirty="0">
                <a:latin typeface="Shobuj Nolua" panose="02000506000000020003" pitchFamily="2" charset="0"/>
                <a:cs typeface="Shobuj Nolua" panose="02000506000000020003" pitchFamily="2" charset="0"/>
              </a:rPr>
              <a:t>জাহেলী যুগে এ নিয়ম ছিল যে,ইয়াতিম মেয়েদের অভিভাবক অনেক সময় তাদের রুপযৌবনে আসক্ত হয়ে তাদেরকে বিবাহ বন্ধনে আবদ্ধ করে ফেলত।এতে সুবিধা ছিল,যেহেতু সে নিজেই তার অভিভাবক সেহেতু তাকে যথাযথ </a:t>
            </a:r>
            <a:r>
              <a:rPr lang="bn-BD" sz="3200">
                <a:latin typeface="Shobuj Nolua" panose="02000506000000020003" pitchFamily="2" charset="0"/>
                <a:cs typeface="Shobuj Nolua" panose="02000506000000020003" pitchFamily="2" charset="0"/>
              </a:rPr>
              <a:t>মহর প্রদান করতে হতো  </a:t>
            </a:r>
            <a:r>
              <a:rPr lang="bn-BD" sz="3200" dirty="0">
                <a:latin typeface="Shobuj Nolua" panose="02000506000000020003" pitchFamily="2" charset="0"/>
                <a:cs typeface="Shobuj Nolua" panose="02000506000000020003" pitchFamily="2" charset="0"/>
              </a:rPr>
              <a:t>না।এতে ইয়াতিমরা জুলুমের শিকার হতো।আবার কোন কোন সময় ইয়াতিম মেয়েদের রুপযৌবনের প্রতি সামান্যতম আকর্ষণ না থাকার পর ও শুধু মাত্র তার সম্পদের লোভে তাকে বিবাহ করে </a:t>
            </a:r>
            <a:r>
              <a:rPr lang="bn-BD" sz="3200">
                <a:latin typeface="Shobuj Nolua" panose="02000506000000020003" pitchFamily="2" charset="0"/>
                <a:cs typeface="Shobuj Nolua" panose="02000506000000020003" pitchFamily="2" charset="0"/>
              </a:rPr>
              <a:t>আটকে রাখত, যাতে সে অন্য স্বামীর অধীনে চলে গিয়ে সম্পদের ভাগ না বসায়।আর এ ক্ষেত্রে তাকে ন্যুনতম মোহর ও প্রদান করত না।আল্লাহ তায়ালা এ জুলুমের অবসান কল্পে উপরিউক্ত আয়াত নাযিল করেন। </a:t>
            </a:r>
            <a:endParaRPr lang="en-US" sz="3200" dirty="0">
              <a:latin typeface="Shobuj Nolua" panose="02000506000000020003" pitchFamily="2" charset="0"/>
              <a:cs typeface="Shobuj Nolua" panose="02000506000000020003" pitchFamily="2" charset="0"/>
            </a:endParaRPr>
          </a:p>
        </p:txBody>
      </p:sp>
    </p:spTree>
    <p:extLst>
      <p:ext uri="{BB962C8B-B14F-4D97-AF65-F5344CB8AC3E}">
        <p14:creationId xmlns:p14="http://schemas.microsoft.com/office/powerpoint/2010/main" val="12024350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6EB0D8-FFDE-4361-8449-F624F95FABD2}"/>
              </a:ext>
            </a:extLst>
          </p:cNvPr>
          <p:cNvSpPr/>
          <p:nvPr/>
        </p:nvSpPr>
        <p:spPr>
          <a:xfrm>
            <a:off x="1658142" y="2551837"/>
            <a:ext cx="7935916"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5400" dirty="0">
                <a:latin typeface="Arabic Typesetting" panose="03020402040406030203" pitchFamily="66" charset="-78"/>
                <a:cs typeface="Arabic Typesetting" panose="03020402040406030203" pitchFamily="66" charset="-78"/>
              </a:rPr>
              <a:t>وَ اٰتُوا النِّسَآءَ صَدُقٰتِہِنَّ نِحۡلَۃً ؕ فَاِنۡ طِبۡنَ لَکُمۡ عَنۡ شَیۡءٍ مِّنۡہُ نَفۡسًا فَکُلُوۡہُ ہَنِیۡٓــًٔا مَّرِیۡٓــًٔا </a:t>
            </a:r>
            <a:endParaRPr lang="en-US" sz="5400" dirty="0">
              <a:latin typeface="Arabic Typesetting" panose="03020402040406030203" pitchFamily="66" charset="-78"/>
              <a:cs typeface="Arabic Typesetting" panose="03020402040406030203" pitchFamily="66" charset="-78"/>
            </a:endParaRPr>
          </a:p>
        </p:txBody>
      </p:sp>
      <p:sp>
        <p:nvSpPr>
          <p:cNvPr id="3" name="TextBox 3">
            <a:extLst>
              <a:ext uri="{FF2B5EF4-FFF2-40B4-BE49-F238E27FC236}">
                <a16:creationId xmlns:a16="http://schemas.microsoft.com/office/drawing/2014/main" id="{93C57FE1-2345-4665-94EB-191A207082E5}"/>
              </a:ext>
            </a:extLst>
          </p:cNvPr>
          <p:cNvSpPr txBox="1"/>
          <p:nvPr/>
        </p:nvSpPr>
        <p:spPr>
          <a:xfrm>
            <a:off x="3156742" y="466547"/>
            <a:ext cx="323135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000" i="1" dirty="0">
                <a:solidFill>
                  <a:schemeClr val="accent5">
                    <a:lumMod val="50000"/>
                  </a:schemeClr>
                </a:solidFill>
                <a:latin typeface="Shobuj Nolua" panose="02000506000000020003" pitchFamily="2" charset="0"/>
                <a:cs typeface="Shobuj Nolua" panose="02000506000000020003" pitchFamily="2" charset="0"/>
              </a:rPr>
              <a:t>সুরা নিসা, আয়াত নং-৪</a:t>
            </a:r>
            <a:endParaRPr lang="en-US" sz="4000" i="1" dirty="0">
              <a:solidFill>
                <a:schemeClr val="accent5">
                  <a:lumMod val="50000"/>
                </a:schemeClr>
              </a:solidFill>
              <a:latin typeface="Shobuj Nolua" panose="02000506000000020003" pitchFamily="2" charset="0"/>
              <a:cs typeface="Shobuj Nolua" panose="02000506000000020003" pitchFamily="2" charset="0"/>
            </a:endParaRPr>
          </a:p>
        </p:txBody>
      </p:sp>
    </p:spTree>
    <p:extLst>
      <p:ext uri="{BB962C8B-B14F-4D97-AF65-F5344CB8AC3E}">
        <p14:creationId xmlns:p14="http://schemas.microsoft.com/office/powerpoint/2010/main" val="281982067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paration 1">
            <a:extLst>
              <a:ext uri="{FF2B5EF4-FFF2-40B4-BE49-F238E27FC236}">
                <a16:creationId xmlns:a16="http://schemas.microsoft.com/office/drawing/2014/main" id="{20E1710C-BDBE-4910-8AC7-59922B0A61A2}"/>
              </a:ext>
            </a:extLst>
          </p:cNvPr>
          <p:cNvSpPr/>
          <p:nvPr/>
        </p:nvSpPr>
        <p:spPr>
          <a:xfrm>
            <a:off x="4270159" y="355038"/>
            <a:ext cx="3491172" cy="1006998"/>
          </a:xfrm>
          <a:prstGeom prst="flowChartPreparation">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4400" dirty="0">
                <a:latin typeface="Arabic Typesetting" panose="03020402040406030203" pitchFamily="66" charset="-78"/>
                <a:cs typeface="Arabic Typesetting" panose="03020402040406030203" pitchFamily="66" charset="-78"/>
              </a:rPr>
              <a:t>مِقْدَارُ الْمَهْرِ</a:t>
            </a:r>
            <a:endParaRPr lang="en-US" sz="4400" dirty="0">
              <a:latin typeface="Arabic Typesetting" panose="03020402040406030203" pitchFamily="66" charset="-78"/>
              <a:cs typeface="Arabic Typesetting" panose="03020402040406030203" pitchFamily="66" charset="-78"/>
            </a:endParaRPr>
          </a:p>
        </p:txBody>
      </p:sp>
      <p:sp>
        <p:nvSpPr>
          <p:cNvPr id="3" name="Flowchart: Process 2">
            <a:extLst>
              <a:ext uri="{FF2B5EF4-FFF2-40B4-BE49-F238E27FC236}">
                <a16:creationId xmlns:a16="http://schemas.microsoft.com/office/drawing/2014/main" id="{023F500F-FEAF-43F0-9DE4-4BC2D8037380}"/>
              </a:ext>
            </a:extLst>
          </p:cNvPr>
          <p:cNvSpPr/>
          <p:nvPr/>
        </p:nvSpPr>
        <p:spPr>
          <a:xfrm>
            <a:off x="1556813" y="1931433"/>
            <a:ext cx="9495885" cy="2400870"/>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bn-BD" sz="2400" dirty="0">
              <a:latin typeface="Shobuj Nolua" panose="02000506000000020003" pitchFamily="2" charset="0"/>
              <a:cs typeface="Shobuj Nolua" panose="02000506000000020003" pitchFamily="2" charset="0"/>
            </a:endParaRPr>
          </a:p>
          <a:p>
            <a:pPr algn="ctr"/>
            <a:r>
              <a:rPr lang="bn-BD" sz="2400" dirty="0">
                <a:latin typeface="Shobuj Nolua" panose="02000506000000020003" pitchFamily="2" charset="0"/>
                <a:cs typeface="Shobuj Nolua" panose="02000506000000020003" pitchFamily="2" charset="0"/>
              </a:rPr>
              <a:t>মহরের সর্বোচ্চ পরিমাণ নিয়ে কোন মতবিরোধ নেই।তবে সর্বনিম্ন পরিমাণ নিয়ে ইমামদের মধ্যে মতবিরোধ রয়েছে।</a:t>
            </a:r>
          </a:p>
          <a:p>
            <a:pPr algn="ctr"/>
            <a:r>
              <a:rPr lang="bn-BD" sz="2400" dirty="0">
                <a:latin typeface="Shobuj Nolua" panose="02000506000000020003" pitchFamily="2" charset="0"/>
                <a:cs typeface="Shobuj Nolua" panose="02000506000000020003" pitchFamily="2" charset="0"/>
              </a:rPr>
              <a:t>১।ইমাম আবু হানিফার অভিমতঃ ইমাম আবু হানিফা (রহঃ) বলেছেন মহরের সর্বনিম্ন পরিমান হলো দশ দিরহাম।</a:t>
            </a:r>
          </a:p>
          <a:p>
            <a:pPr algn="ctr"/>
            <a:r>
              <a:rPr lang="bn-BD" sz="2400" dirty="0">
                <a:latin typeface="Shobuj Nolua" panose="02000506000000020003" pitchFamily="2" charset="0"/>
                <a:cs typeface="Shobuj Nolua" panose="02000506000000020003" pitchFamily="2" charset="0"/>
              </a:rPr>
              <a:t>২।ইমাম মালেকের অভিমতঃ ইমাম মালেক (রহঃ) বলেন, মহরের সর্বনিম্ন পরিমাণ হলো তিন দিরহাম।</a:t>
            </a:r>
          </a:p>
          <a:p>
            <a:pPr algn="ctr"/>
            <a:r>
              <a:rPr lang="bn-BD" sz="2400" dirty="0">
                <a:latin typeface="Shobuj Nolua" panose="02000506000000020003" pitchFamily="2" charset="0"/>
                <a:cs typeface="Shobuj Nolua" panose="02000506000000020003" pitchFamily="2" charset="0"/>
              </a:rPr>
              <a:t>৩।ইমাম শাফেয়ীর অভিমতঃ ইমাম শাফেয়ি (রহঃ) এর মতে মহরের কোন নির্দিষ্ট পরিমাণ নেই।বরং স্বামী-স্ত্রী যে বস্তুতে একমত হয় ,তা কম হোক কিংবা বেশি হোক,সেটঁআই মহর হিসেবে নির্ধারণ করা জায়েয।  </a:t>
            </a:r>
            <a:endParaRPr lang="en-US" sz="2400" dirty="0">
              <a:latin typeface="Shobuj Nolua" panose="02000506000000020003" pitchFamily="2" charset="0"/>
              <a:cs typeface="Shobuj Nolua" panose="02000506000000020003" pitchFamily="2" charset="0"/>
            </a:endParaRPr>
          </a:p>
        </p:txBody>
      </p:sp>
    </p:spTree>
    <p:extLst>
      <p:ext uri="{BB962C8B-B14F-4D97-AF65-F5344CB8AC3E}">
        <p14:creationId xmlns:p14="http://schemas.microsoft.com/office/powerpoint/2010/main" val="1386472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3EB6DB5E-4F0A-404F-A47D-B6A5B22119AB}"/>
              </a:ext>
            </a:extLst>
          </p:cNvPr>
          <p:cNvSpPr/>
          <p:nvPr/>
        </p:nvSpPr>
        <p:spPr>
          <a:xfrm>
            <a:off x="1586537" y="194887"/>
            <a:ext cx="9178724" cy="3946967"/>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6600" dirty="0">
                <a:solidFill>
                  <a:schemeClr val="bg2">
                    <a:lumMod val="25000"/>
                  </a:schemeClr>
                </a:solidFill>
                <a:latin typeface="Arabic Typesetting" panose="03020402040406030203" pitchFamily="66" charset="-78"/>
                <a:cs typeface="Arabic Typesetting" panose="03020402040406030203" pitchFamily="66" charset="-78"/>
              </a:rPr>
              <a:t>العمل المفراد</a:t>
            </a:r>
          </a:p>
          <a:p>
            <a:pPr algn="ctr"/>
            <a:endParaRPr lang="ar-SA" sz="6000" dirty="0">
              <a:solidFill>
                <a:schemeClr val="bg2">
                  <a:lumMod val="25000"/>
                </a:schemeClr>
              </a:solidFill>
              <a:latin typeface="Arabic Typesetting" panose="03020402040406030203" pitchFamily="66" charset="-78"/>
              <a:cs typeface="Arabic Typesetting" panose="03020402040406030203" pitchFamily="66" charset="-78"/>
            </a:endParaRPr>
          </a:p>
          <a:p>
            <a:pPr algn="ctr"/>
            <a:r>
              <a:rPr lang="ar-SA" sz="6000" dirty="0">
                <a:solidFill>
                  <a:schemeClr val="bg2">
                    <a:lumMod val="25000"/>
                  </a:schemeClr>
                </a:solidFill>
                <a:latin typeface="Arabic Typesetting" panose="03020402040406030203" pitchFamily="66" charset="-78"/>
                <a:cs typeface="Arabic Typesetting" panose="03020402040406030203" pitchFamily="66" charset="-78"/>
              </a:rPr>
              <a:t>شَرِّحْ-وَ اٰتُوالْيَتَاميٰ اَمْوَالَهُمْ</a:t>
            </a:r>
          </a:p>
          <a:p>
            <a:pPr algn="ctr"/>
            <a:r>
              <a:rPr lang="ar-SA" sz="3200" dirty="0">
                <a:latin typeface="Arabic Typesetting" panose="03020402040406030203" pitchFamily="66" charset="-78"/>
                <a:cs typeface="Arabic Typesetting" panose="03020402040406030203" pitchFamily="66" charset="-78"/>
              </a:rPr>
              <a:t> </a:t>
            </a:r>
            <a:endParaRPr lang="en-US"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1517375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E325C0F6-BEE7-4103-90B9-EF30A1B1C1C1}"/>
              </a:ext>
            </a:extLst>
          </p:cNvPr>
          <p:cNvSpPr/>
          <p:nvPr/>
        </p:nvSpPr>
        <p:spPr>
          <a:xfrm>
            <a:off x="2485747" y="177553"/>
            <a:ext cx="6514655" cy="4270188"/>
          </a:xfrm>
          <a:prstGeom prst="doubleWave">
            <a:avLst>
              <a:gd name="adj1" fmla="val 9151"/>
              <a:gd name="adj2" fmla="val -1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4000" dirty="0">
                <a:solidFill>
                  <a:schemeClr val="accent2">
                    <a:lumMod val="50000"/>
                  </a:schemeClr>
                </a:solidFill>
                <a:latin typeface="Arabic Typesetting" panose="03020402040406030203" pitchFamily="66" charset="-78"/>
                <a:cs typeface="Arabic Typesetting" panose="03020402040406030203" pitchFamily="66" charset="-78"/>
              </a:rPr>
              <a:t>الواجب المنزلي</a:t>
            </a:r>
          </a:p>
          <a:p>
            <a:pPr algn="ctr"/>
            <a:endParaRPr lang="ar-SA" sz="4000" dirty="0">
              <a:solidFill>
                <a:schemeClr val="accent2">
                  <a:lumMod val="50000"/>
                </a:schemeClr>
              </a:solidFill>
              <a:latin typeface="Arabic Typesetting" panose="03020402040406030203" pitchFamily="66" charset="-78"/>
              <a:cs typeface="Arabic Typesetting" panose="03020402040406030203" pitchFamily="66" charset="-78"/>
            </a:endParaRPr>
          </a:p>
          <a:p>
            <a:pPr algn="ctr"/>
            <a:r>
              <a:rPr lang="ar-SA" sz="4000" dirty="0">
                <a:solidFill>
                  <a:schemeClr val="accent2">
                    <a:lumMod val="50000"/>
                  </a:schemeClr>
                </a:solidFill>
                <a:latin typeface="Arabic Typesetting" panose="03020402040406030203" pitchFamily="66" charset="-78"/>
                <a:cs typeface="Arabic Typesetting" panose="03020402040406030203" pitchFamily="66" charset="-78"/>
              </a:rPr>
              <a:t>حَقِّقْ-اِتَّقُوْا- اَمْوَالَهُمْ- لاَتَاْكُلُوْا</a:t>
            </a:r>
          </a:p>
        </p:txBody>
      </p:sp>
    </p:spTree>
    <p:extLst>
      <p:ext uri="{BB962C8B-B14F-4D97-AF65-F5344CB8AC3E}">
        <p14:creationId xmlns:p14="http://schemas.microsoft.com/office/powerpoint/2010/main" val="133197851"/>
      </p:ext>
    </p:extLst>
  </p:cSld>
  <p:clrMapOvr>
    <a:masterClrMapping/>
  </p:clrMapOvr>
  <mc:AlternateContent xmlns:mc="http://schemas.openxmlformats.org/markup-compatibility/2006">
    <mc:Choice xmlns:p14="http://schemas.microsoft.com/office/powerpoint/2010/main" Requires="p14">
      <p:transition spd="slow" p14:dur="15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290C57-0572-4B99-9992-9BF08BDBE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79BF2F86-4143-4237-A14B-0A6C3745C714}"/>
              </a:ext>
            </a:extLst>
          </p:cNvPr>
          <p:cNvSpPr txBox="1">
            <a:spLocks/>
          </p:cNvSpPr>
          <p:nvPr/>
        </p:nvSpPr>
        <p:spPr bwMode="auto">
          <a:xfrm>
            <a:off x="208670" y="1624615"/>
            <a:ext cx="11774659" cy="34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ar-SA" altLang="en-US" sz="23900" dirty="0">
                <a:ln>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rPr>
              <a:t>شكرا جزيلا</a:t>
            </a:r>
            <a:endParaRPr lang="en-US" altLang="en-US" sz="23900" dirty="0">
              <a:ln>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7005698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67B47B-A26B-4DEA-94FA-CE7275DFFC3C}"/>
              </a:ext>
            </a:extLst>
          </p:cNvPr>
          <p:cNvSpPr txBox="1"/>
          <p:nvPr/>
        </p:nvSpPr>
        <p:spPr>
          <a:xfrm>
            <a:off x="7459451" y="977410"/>
            <a:ext cx="3732112" cy="3477875"/>
          </a:xfrm>
          <a:prstGeom prst="rect">
            <a:avLst/>
          </a:prstGeom>
          <a:noFill/>
        </p:spPr>
        <p:txBody>
          <a:bodyPr wrap="none" rtlCol="0">
            <a:spAutoFit/>
          </a:bodyPr>
          <a:lstStyle/>
          <a:p>
            <a:r>
              <a:rPr lang="ar-SA" sz="22000" dirty="0">
                <a:ln w="38100">
                  <a:solidFill>
                    <a:srgbClr val="DE42C0"/>
                  </a:solidFill>
                </a:ln>
                <a:blipFill dpi="0" rotWithShape="1">
                  <a:blip r:embed="rId2">
                    <a:extLst>
                      <a:ext uri="{28A0092B-C50C-407E-A947-70E740481C1C}">
                        <a14:useLocalDpi xmlns:a14="http://schemas.microsoft.com/office/drawing/2010/main" val="0"/>
                      </a:ext>
                    </a:extLst>
                  </a:blip>
                  <a:srcRect/>
                  <a:stretch>
                    <a:fillRect/>
                  </a:stretch>
                </a:blipFill>
              </a:rPr>
              <a:t>اهلاً</a:t>
            </a:r>
            <a:endParaRPr lang="en-US" sz="22000" dirty="0">
              <a:ln w="38100">
                <a:solidFill>
                  <a:srgbClr val="DE42C0"/>
                </a:solidFill>
              </a:ln>
              <a:blipFill dpi="0" rotWithShape="1">
                <a:blip r:embed="rId2">
                  <a:extLst>
                    <a:ext uri="{28A0092B-C50C-407E-A947-70E740481C1C}">
                      <a14:useLocalDpi xmlns:a14="http://schemas.microsoft.com/office/drawing/2010/main" val="0"/>
                    </a:ext>
                  </a:extLst>
                </a:blip>
                <a:srcRect/>
                <a:stretch>
                  <a:fillRect/>
                </a:stretch>
              </a:blipFill>
            </a:endParaRPr>
          </a:p>
        </p:txBody>
      </p:sp>
      <p:sp>
        <p:nvSpPr>
          <p:cNvPr id="3" name="TextBox 2">
            <a:extLst>
              <a:ext uri="{FF2B5EF4-FFF2-40B4-BE49-F238E27FC236}">
                <a16:creationId xmlns:a16="http://schemas.microsoft.com/office/drawing/2014/main" id="{210A7EA6-B9C2-4C75-B0BF-1E20680C5128}"/>
              </a:ext>
            </a:extLst>
          </p:cNvPr>
          <p:cNvSpPr txBox="1"/>
          <p:nvPr/>
        </p:nvSpPr>
        <p:spPr>
          <a:xfrm>
            <a:off x="1209938" y="977410"/>
            <a:ext cx="5708614" cy="3477875"/>
          </a:xfrm>
          <a:prstGeom prst="rect">
            <a:avLst/>
          </a:prstGeom>
          <a:noFill/>
          <a:ln>
            <a:noFill/>
          </a:ln>
        </p:spPr>
        <p:txBody>
          <a:bodyPr wrap="none" rtlCol="0">
            <a:spAutoFit/>
          </a:bodyPr>
          <a:lstStyle/>
          <a:p>
            <a:r>
              <a:rPr lang="ar-SA" sz="22000" dirty="0">
                <a:ln w="38100">
                  <a:solidFill>
                    <a:srgbClr val="DE42C0"/>
                  </a:solidFill>
                </a:ln>
                <a:blipFill dpi="0" rotWithShape="1">
                  <a:blip r:embed="rId2">
                    <a:extLst>
                      <a:ext uri="{28A0092B-C50C-407E-A947-70E740481C1C}">
                        <a14:useLocalDpi xmlns:a14="http://schemas.microsoft.com/office/drawing/2010/main" val="0"/>
                      </a:ext>
                    </a:extLst>
                  </a:blip>
                  <a:srcRect/>
                  <a:stretch>
                    <a:fillRect/>
                  </a:stretch>
                </a:blipFill>
              </a:rPr>
              <a:t>وسهلاً</a:t>
            </a:r>
            <a:endParaRPr lang="en-US" sz="22000" dirty="0">
              <a:ln w="38100">
                <a:solidFill>
                  <a:srgbClr val="DE42C0"/>
                </a:solidFill>
              </a:ln>
              <a:blipFill dpi="0" rotWithShape="1">
                <a:blip r:embed="rId2">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23460196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4*#ppt_w"/>
                                          </p:val>
                                        </p:tav>
                                        <p:tav tm="100000">
                                          <p:val>
                                            <p:strVal val="#ppt_w"/>
                                          </p:val>
                                        </p:tav>
                                      </p:tavLst>
                                    </p:anim>
                                    <p:anim calcmode="lin" valueType="num">
                                      <p:cBhvr>
                                        <p:cTn id="8" dur="3000" fill="hold"/>
                                        <p:tgtEl>
                                          <p:spTgt spid="2"/>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000" fill="hold"/>
                                        <p:tgtEl>
                                          <p:spTgt spid="3"/>
                                        </p:tgtEl>
                                        <p:attrNameLst>
                                          <p:attrName>ppt_w</p:attrName>
                                        </p:attrNameLst>
                                      </p:cBhvr>
                                      <p:tavLst>
                                        <p:tav tm="0">
                                          <p:val>
                                            <p:strVal val="4*#ppt_w"/>
                                          </p:val>
                                        </p:tav>
                                        <p:tav tm="100000">
                                          <p:val>
                                            <p:strVal val="#ppt_w"/>
                                          </p:val>
                                        </p:tav>
                                      </p:tavLst>
                                    </p:anim>
                                    <p:anim calcmode="lin" valueType="num">
                                      <p:cBhvr>
                                        <p:cTn id="12" dur="30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51A3EB-74BC-419E-B00E-EBFCE354A4A8}"/>
              </a:ext>
            </a:extLst>
          </p:cNvPr>
          <p:cNvSpPr txBox="1"/>
          <p:nvPr/>
        </p:nvSpPr>
        <p:spPr>
          <a:xfrm>
            <a:off x="1849335" y="1553669"/>
            <a:ext cx="9512300" cy="646331"/>
          </a:xfrm>
          <a:prstGeom prst="rect">
            <a:avLst/>
          </a:prstGeom>
          <a:solidFill>
            <a:srgbClr val="0000C4"/>
          </a:solidFill>
        </p:spPr>
        <p:txBody>
          <a:bodyPr wrap="square" rtlCol="0">
            <a:spAutoFit/>
          </a:bodyPr>
          <a:lstStyle/>
          <a:p>
            <a:r>
              <a:rPr lang="en-US" sz="2800" dirty="0">
                <a:latin typeface="Shobuj Nolua" panose="02000506000000020003" pitchFamily="2" charset="0"/>
                <a:cs typeface="Shobuj Nolua" panose="02000506000000020003" pitchFamily="2" charset="0"/>
              </a:rPr>
              <a:t>                    </a:t>
            </a:r>
            <a:r>
              <a:rPr lang="en-US" sz="3600" b="1" dirty="0" err="1">
                <a:solidFill>
                  <a:srgbClr val="FFFF00"/>
                </a:solidFill>
                <a:latin typeface="Shobuj Nolua" panose="02000506000000020003" pitchFamily="2" charset="0"/>
                <a:cs typeface="Shobuj Nolua" panose="02000506000000020003" pitchFamily="2" charset="0"/>
              </a:rPr>
              <a:t>মোহাম্মদ</a:t>
            </a:r>
            <a:r>
              <a:rPr lang="en-US" sz="3600" b="1" dirty="0">
                <a:solidFill>
                  <a:srgbClr val="FFFF00"/>
                </a:solidFill>
                <a:latin typeface="Shobuj Nolua" panose="02000506000000020003" pitchFamily="2" charset="0"/>
                <a:cs typeface="Shobuj Nolua" panose="02000506000000020003" pitchFamily="2" charset="0"/>
              </a:rPr>
              <a:t> </a:t>
            </a:r>
            <a:r>
              <a:rPr lang="en-US" sz="3600" b="1" dirty="0" err="1">
                <a:solidFill>
                  <a:srgbClr val="FFFF00"/>
                </a:solidFill>
                <a:latin typeface="Shobuj Nolua" panose="02000506000000020003" pitchFamily="2" charset="0"/>
                <a:cs typeface="Shobuj Nolua" panose="02000506000000020003" pitchFamily="2" charset="0"/>
              </a:rPr>
              <a:t>ফরিদুর</a:t>
            </a:r>
            <a:r>
              <a:rPr lang="en-US" sz="3600" b="1" dirty="0">
                <a:solidFill>
                  <a:srgbClr val="FFFF00"/>
                </a:solidFill>
                <a:latin typeface="Shobuj Nolua" panose="02000506000000020003" pitchFamily="2" charset="0"/>
                <a:cs typeface="Shobuj Nolua" panose="02000506000000020003" pitchFamily="2" charset="0"/>
              </a:rPr>
              <a:t> </a:t>
            </a:r>
            <a:r>
              <a:rPr lang="en-US" sz="3600" b="1" dirty="0" err="1">
                <a:solidFill>
                  <a:srgbClr val="FFFF00"/>
                </a:solidFill>
                <a:latin typeface="Shobuj Nolua" panose="02000506000000020003" pitchFamily="2" charset="0"/>
                <a:cs typeface="Shobuj Nolua" panose="02000506000000020003" pitchFamily="2" charset="0"/>
              </a:rPr>
              <a:t>রহমান</a:t>
            </a:r>
            <a:r>
              <a:rPr lang="en-US" sz="3600" b="1" dirty="0">
                <a:solidFill>
                  <a:srgbClr val="FFFF00"/>
                </a:solidFill>
                <a:latin typeface="Shobuj Nolua" panose="02000506000000020003" pitchFamily="2" charset="0"/>
                <a:cs typeface="Shobuj Nolua" panose="02000506000000020003" pitchFamily="2" charset="0"/>
              </a:rPr>
              <a:t> ।</a:t>
            </a:r>
            <a:endParaRPr lang="en-US" sz="2800" b="1" dirty="0">
              <a:solidFill>
                <a:srgbClr val="FFFF00"/>
              </a:solidFill>
              <a:latin typeface="Shobuj Nolua" panose="02000506000000020003" pitchFamily="2" charset="0"/>
              <a:cs typeface="Shobuj Nolua" panose="02000506000000020003" pitchFamily="2" charset="0"/>
            </a:endParaRPr>
          </a:p>
        </p:txBody>
      </p:sp>
      <p:sp>
        <p:nvSpPr>
          <p:cNvPr id="3" name="TextBox 2">
            <a:extLst>
              <a:ext uri="{FF2B5EF4-FFF2-40B4-BE49-F238E27FC236}">
                <a16:creationId xmlns:a16="http://schemas.microsoft.com/office/drawing/2014/main" id="{CC54DBB2-5B9B-4334-8849-C7D8E01CDD19}"/>
              </a:ext>
            </a:extLst>
          </p:cNvPr>
          <p:cNvSpPr txBox="1"/>
          <p:nvPr/>
        </p:nvSpPr>
        <p:spPr>
          <a:xfrm>
            <a:off x="1849335" y="2205794"/>
            <a:ext cx="9512300" cy="584775"/>
          </a:xfrm>
          <a:prstGeom prst="rect">
            <a:avLst/>
          </a:prstGeom>
          <a:solidFill>
            <a:srgbClr val="5F5F5F"/>
          </a:solidFill>
        </p:spPr>
        <p:txBody>
          <a:bodyPr wrap="square" rtlCol="0">
            <a:spAutoFit/>
          </a:bodyPr>
          <a:lstStyle/>
          <a:p>
            <a:r>
              <a:rPr lang="en-US" dirty="0">
                <a:latin typeface="Shobuj Nolua" panose="02000506000000020003" pitchFamily="2" charset="0"/>
                <a:cs typeface="Shobuj Nolua" panose="02000506000000020003" pitchFamily="2" charset="0"/>
              </a:rPr>
              <a:t>                                </a:t>
            </a:r>
            <a:r>
              <a:rPr lang="en-US" sz="3200" dirty="0" err="1">
                <a:solidFill>
                  <a:srgbClr val="00B0F0"/>
                </a:solidFill>
                <a:latin typeface="Shobuj Nolua" panose="02000506000000020003" pitchFamily="2" charset="0"/>
                <a:cs typeface="Shobuj Nolua" panose="02000506000000020003" pitchFamily="2" charset="0"/>
              </a:rPr>
              <a:t>সহকারী</a:t>
            </a:r>
            <a:r>
              <a:rPr lang="en-US" sz="3200" dirty="0">
                <a:solidFill>
                  <a:srgbClr val="00B0F0"/>
                </a:solidFill>
                <a:latin typeface="Shobuj Nolua" panose="02000506000000020003" pitchFamily="2" charset="0"/>
                <a:cs typeface="Shobuj Nolua" panose="02000506000000020003" pitchFamily="2" charset="0"/>
              </a:rPr>
              <a:t> </a:t>
            </a:r>
            <a:r>
              <a:rPr lang="en-US" sz="3200" dirty="0" err="1">
                <a:solidFill>
                  <a:srgbClr val="00B0F0"/>
                </a:solidFill>
                <a:latin typeface="Shobuj Nolua" panose="02000506000000020003" pitchFamily="2" charset="0"/>
                <a:cs typeface="Shobuj Nolua" panose="02000506000000020003" pitchFamily="2" charset="0"/>
              </a:rPr>
              <a:t>অধ্যাপক</a:t>
            </a:r>
            <a:r>
              <a:rPr lang="en-US" sz="3200" dirty="0">
                <a:solidFill>
                  <a:srgbClr val="00B0F0"/>
                </a:solidFill>
                <a:latin typeface="Shobuj Nolua" panose="02000506000000020003" pitchFamily="2" charset="0"/>
                <a:cs typeface="Shobuj Nolua" panose="02000506000000020003" pitchFamily="2" charset="0"/>
              </a:rPr>
              <a:t>, </a:t>
            </a:r>
            <a:r>
              <a:rPr lang="en-US" sz="3200" dirty="0" err="1">
                <a:solidFill>
                  <a:srgbClr val="00B0F0"/>
                </a:solidFill>
                <a:latin typeface="Shobuj Nolua" panose="02000506000000020003" pitchFamily="2" charset="0"/>
                <a:cs typeface="Shobuj Nolua" panose="02000506000000020003" pitchFamily="2" charset="0"/>
              </a:rPr>
              <a:t>মোহসেনুদ্দীন</a:t>
            </a:r>
            <a:r>
              <a:rPr lang="en-US" sz="3200" dirty="0">
                <a:solidFill>
                  <a:srgbClr val="00B0F0"/>
                </a:solidFill>
                <a:latin typeface="Shobuj Nolua" panose="02000506000000020003" pitchFamily="2" charset="0"/>
                <a:cs typeface="Shobuj Nolua" panose="02000506000000020003" pitchFamily="2" charset="0"/>
              </a:rPr>
              <a:t> </a:t>
            </a:r>
            <a:r>
              <a:rPr lang="en-US" sz="3200" dirty="0" err="1">
                <a:solidFill>
                  <a:srgbClr val="00B0F0"/>
                </a:solidFill>
                <a:latin typeface="Shobuj Nolua" panose="02000506000000020003" pitchFamily="2" charset="0"/>
                <a:cs typeface="Shobuj Nolua" panose="02000506000000020003" pitchFamily="2" charset="0"/>
              </a:rPr>
              <a:t>নূরিয়া</a:t>
            </a:r>
            <a:r>
              <a:rPr lang="en-US" sz="3200" dirty="0">
                <a:solidFill>
                  <a:srgbClr val="00B0F0"/>
                </a:solidFill>
                <a:latin typeface="Shobuj Nolua" panose="02000506000000020003" pitchFamily="2" charset="0"/>
                <a:cs typeface="Shobuj Nolua" panose="02000506000000020003" pitchFamily="2" charset="0"/>
              </a:rPr>
              <a:t> </a:t>
            </a:r>
            <a:r>
              <a:rPr lang="en-US" sz="3200" dirty="0" err="1">
                <a:solidFill>
                  <a:srgbClr val="00B0F0"/>
                </a:solidFill>
                <a:latin typeface="Shobuj Nolua" panose="02000506000000020003" pitchFamily="2" charset="0"/>
                <a:cs typeface="Shobuj Nolua" panose="02000506000000020003" pitchFamily="2" charset="0"/>
              </a:rPr>
              <a:t>ফাজিল</a:t>
            </a:r>
            <a:r>
              <a:rPr lang="en-US" sz="3200" dirty="0">
                <a:solidFill>
                  <a:srgbClr val="00B0F0"/>
                </a:solidFill>
                <a:latin typeface="Shobuj Nolua" panose="02000506000000020003" pitchFamily="2" charset="0"/>
                <a:cs typeface="Shobuj Nolua" panose="02000506000000020003" pitchFamily="2" charset="0"/>
              </a:rPr>
              <a:t> </a:t>
            </a:r>
            <a:r>
              <a:rPr lang="en-US" sz="3200" dirty="0" err="1">
                <a:solidFill>
                  <a:srgbClr val="00B0F0"/>
                </a:solidFill>
                <a:latin typeface="Shobuj Nolua" panose="02000506000000020003" pitchFamily="2" charset="0"/>
                <a:cs typeface="Shobuj Nolua" panose="02000506000000020003" pitchFamily="2" charset="0"/>
              </a:rPr>
              <a:t>মাদরাসা</a:t>
            </a:r>
            <a:r>
              <a:rPr lang="en-US" sz="3200" dirty="0">
                <a:solidFill>
                  <a:srgbClr val="00B0F0"/>
                </a:solidFill>
                <a:latin typeface="Shobuj Nolua" panose="02000506000000020003" pitchFamily="2" charset="0"/>
                <a:cs typeface="Shobuj Nolua" panose="02000506000000020003" pitchFamily="2" charset="0"/>
              </a:rPr>
              <a:t> । </a:t>
            </a:r>
            <a:endParaRPr lang="en-US" dirty="0">
              <a:solidFill>
                <a:srgbClr val="00B0F0"/>
              </a:solidFill>
              <a:latin typeface="Shobuj Nolua" panose="02000506000000020003" pitchFamily="2" charset="0"/>
              <a:cs typeface="Shobuj Nolua" panose="02000506000000020003" pitchFamily="2" charset="0"/>
            </a:endParaRPr>
          </a:p>
        </p:txBody>
      </p:sp>
      <p:sp>
        <p:nvSpPr>
          <p:cNvPr id="4" name="TextBox 3">
            <a:extLst>
              <a:ext uri="{FF2B5EF4-FFF2-40B4-BE49-F238E27FC236}">
                <a16:creationId xmlns:a16="http://schemas.microsoft.com/office/drawing/2014/main" id="{31F40572-6A9D-4348-A432-F2E6387D9C5B}"/>
              </a:ext>
            </a:extLst>
          </p:cNvPr>
          <p:cNvSpPr txBox="1"/>
          <p:nvPr/>
        </p:nvSpPr>
        <p:spPr>
          <a:xfrm>
            <a:off x="1849335" y="2805694"/>
            <a:ext cx="9512300" cy="646331"/>
          </a:xfrm>
          <a:prstGeom prst="rect">
            <a:avLst/>
          </a:prstGeom>
          <a:solidFill>
            <a:srgbClr val="FF3399"/>
          </a:solidFill>
        </p:spPr>
        <p:txBody>
          <a:bodyPr wrap="square" rtlCol="0">
            <a:spAutoFit/>
          </a:bodyPr>
          <a:lstStyle/>
          <a:p>
            <a:r>
              <a:rPr lang="en-US" sz="3600" b="1" dirty="0">
                <a:latin typeface="Shobuj Nolua" panose="02000506000000020003" pitchFamily="2" charset="0"/>
                <a:cs typeface="Shobuj Nolua" panose="02000506000000020003" pitchFamily="2" charset="0"/>
              </a:rPr>
              <a:t>                </a:t>
            </a:r>
            <a:r>
              <a:rPr lang="en-US" sz="3600" b="1" dirty="0" err="1">
                <a:solidFill>
                  <a:srgbClr val="00CC00"/>
                </a:solidFill>
                <a:latin typeface="Shobuj Nolua" panose="02000506000000020003" pitchFamily="2" charset="0"/>
                <a:cs typeface="Shobuj Nolua" panose="02000506000000020003" pitchFamily="2" charset="0"/>
              </a:rPr>
              <a:t>বাউফল</a:t>
            </a:r>
            <a:r>
              <a:rPr lang="en-US" sz="3600" b="1" dirty="0">
                <a:solidFill>
                  <a:srgbClr val="00CC00"/>
                </a:solidFill>
                <a:latin typeface="Shobuj Nolua" panose="02000506000000020003" pitchFamily="2" charset="0"/>
                <a:cs typeface="Shobuj Nolua" panose="02000506000000020003" pitchFamily="2" charset="0"/>
              </a:rPr>
              <a:t>, </a:t>
            </a:r>
            <a:r>
              <a:rPr lang="en-US" sz="3600" b="1" dirty="0" err="1">
                <a:solidFill>
                  <a:srgbClr val="00CC00"/>
                </a:solidFill>
                <a:latin typeface="Shobuj Nolua" panose="02000506000000020003" pitchFamily="2" charset="0"/>
                <a:cs typeface="Shobuj Nolua" panose="02000506000000020003" pitchFamily="2" charset="0"/>
              </a:rPr>
              <a:t>পটুয়াখালী</a:t>
            </a:r>
            <a:r>
              <a:rPr lang="en-US" sz="3600" b="1" dirty="0">
                <a:solidFill>
                  <a:srgbClr val="00CC00"/>
                </a:solidFill>
                <a:latin typeface="Shobuj Nolua" panose="02000506000000020003" pitchFamily="2" charset="0"/>
                <a:cs typeface="Shobuj Nolua" panose="02000506000000020003" pitchFamily="2" charset="0"/>
              </a:rPr>
              <a:t> ।</a:t>
            </a:r>
          </a:p>
        </p:txBody>
      </p:sp>
      <p:sp>
        <p:nvSpPr>
          <p:cNvPr id="5" name="TextBox 4">
            <a:extLst>
              <a:ext uri="{FF2B5EF4-FFF2-40B4-BE49-F238E27FC236}">
                <a16:creationId xmlns:a16="http://schemas.microsoft.com/office/drawing/2014/main" id="{3C442537-15C2-42AA-90ED-F4308D322A47}"/>
              </a:ext>
            </a:extLst>
          </p:cNvPr>
          <p:cNvSpPr txBox="1"/>
          <p:nvPr/>
        </p:nvSpPr>
        <p:spPr>
          <a:xfrm>
            <a:off x="1849335" y="3467150"/>
            <a:ext cx="9512300" cy="646331"/>
          </a:xfrm>
          <a:prstGeom prst="rect">
            <a:avLst/>
          </a:prstGeom>
          <a:solidFill>
            <a:srgbClr val="E8854E"/>
          </a:solidFill>
        </p:spPr>
        <p:txBody>
          <a:bodyPr wrap="square" rtlCol="0">
            <a:spAutoFit/>
          </a:bodyPr>
          <a:lstStyle/>
          <a:p>
            <a:r>
              <a:rPr lang="en-US" sz="3600" dirty="0">
                <a:latin typeface="Shobuj Nolua" panose="02000506000000020003" pitchFamily="2" charset="0"/>
                <a:cs typeface="Shobuj Nolua" panose="02000506000000020003" pitchFamily="2" charset="0"/>
              </a:rPr>
              <a:t>                </a:t>
            </a:r>
            <a:r>
              <a:rPr lang="en-US" sz="3600" dirty="0" err="1">
                <a:latin typeface="Shobuj Nolua" panose="02000506000000020003" pitchFamily="2" charset="0"/>
                <a:cs typeface="Shobuj Nolua" panose="02000506000000020003" pitchFamily="2" charset="0"/>
              </a:rPr>
              <a:t>মোবাইল</a:t>
            </a:r>
            <a:r>
              <a:rPr lang="en-US" sz="3600" dirty="0">
                <a:latin typeface="Shobuj Nolua" panose="02000506000000020003" pitchFamily="2" charset="0"/>
                <a:cs typeface="Shobuj Nolua" panose="02000506000000020003" pitchFamily="2" charset="0"/>
              </a:rPr>
              <a:t> </a:t>
            </a:r>
            <a:r>
              <a:rPr lang="en-US" sz="3600" dirty="0" err="1">
                <a:latin typeface="Shobuj Nolua" panose="02000506000000020003" pitchFamily="2" charset="0"/>
                <a:cs typeface="Shobuj Nolua" panose="02000506000000020003" pitchFamily="2" charset="0"/>
              </a:rPr>
              <a:t>নং</a:t>
            </a:r>
            <a:r>
              <a:rPr lang="en-US" sz="3600" dirty="0">
                <a:latin typeface="Shobuj Nolua" panose="02000506000000020003" pitchFamily="2" charset="0"/>
                <a:cs typeface="Shobuj Nolua" panose="02000506000000020003" pitchFamily="2" charset="0"/>
              </a:rPr>
              <a:t> ০১৭৮৪৫৬৮৩৪২, rahmanfaridur359@gmail.com</a:t>
            </a:r>
          </a:p>
        </p:txBody>
      </p:sp>
      <p:pic>
        <p:nvPicPr>
          <p:cNvPr id="6" name="Picture 5">
            <a:extLst>
              <a:ext uri="{FF2B5EF4-FFF2-40B4-BE49-F238E27FC236}">
                <a16:creationId xmlns:a16="http://schemas.microsoft.com/office/drawing/2014/main" id="{43499998-B3F8-4B5C-A20D-0F59E2674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15" y="1276530"/>
            <a:ext cx="2701027" cy="3058328"/>
          </a:xfrm>
          <a:prstGeom prst="round2DiagRect">
            <a:avLst>
              <a:gd name="adj1" fmla="val 50000"/>
              <a:gd name="adj2" fmla="val 50000"/>
            </a:avLst>
          </a:prstGeom>
          <a:ln w="8890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227792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E4BA3AC-7099-46F5-92E6-B5AF56DE5BC1}"/>
              </a:ext>
            </a:extLst>
          </p:cNvPr>
          <p:cNvSpPr/>
          <p:nvPr/>
        </p:nvSpPr>
        <p:spPr>
          <a:xfrm>
            <a:off x="3904283" y="0"/>
            <a:ext cx="4383433" cy="1057275"/>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5400" dirty="0">
                <a:solidFill>
                  <a:schemeClr val="accent1">
                    <a:lumMod val="20000"/>
                    <a:lumOff val="80000"/>
                  </a:schemeClr>
                </a:solidFill>
                <a:latin typeface="Arabic Typesetting" panose="03020402040406030203" pitchFamily="66" charset="-78"/>
                <a:cs typeface="Arabic Typesetting" panose="03020402040406030203" pitchFamily="66" charset="-78"/>
              </a:rPr>
              <a:t>تعريف الدرس</a:t>
            </a:r>
            <a:endParaRPr lang="en-US" sz="5400" dirty="0">
              <a:solidFill>
                <a:schemeClr val="accent1">
                  <a:lumMod val="20000"/>
                  <a:lumOff val="80000"/>
                </a:schemeClr>
              </a:solidFill>
              <a:latin typeface="Arabic Typesetting" panose="03020402040406030203" pitchFamily="66" charset="-78"/>
              <a:cs typeface="Arabic Typesetting" panose="03020402040406030203" pitchFamily="66" charset="-78"/>
            </a:endParaRPr>
          </a:p>
        </p:txBody>
      </p:sp>
      <p:sp>
        <p:nvSpPr>
          <p:cNvPr id="3" name="Flowchart: Stored Data 2">
            <a:extLst>
              <a:ext uri="{FF2B5EF4-FFF2-40B4-BE49-F238E27FC236}">
                <a16:creationId xmlns:a16="http://schemas.microsoft.com/office/drawing/2014/main" id="{F0AB4C04-6429-4CD8-988C-3E0F842EFBCA}"/>
              </a:ext>
            </a:extLst>
          </p:cNvPr>
          <p:cNvSpPr/>
          <p:nvPr/>
        </p:nvSpPr>
        <p:spPr>
          <a:xfrm>
            <a:off x="1500521" y="1349076"/>
            <a:ext cx="9481804" cy="3680731"/>
          </a:xfrm>
          <a:prstGeom prst="flowChartOnlineStorag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abic Typesetting" panose="03020402040406030203" pitchFamily="66" charset="-78"/>
              <a:cs typeface="Arabic Typesetting" panose="03020402040406030203" pitchFamily="66" charset="-78"/>
            </a:endParaRPr>
          </a:p>
        </p:txBody>
      </p:sp>
      <p:sp>
        <p:nvSpPr>
          <p:cNvPr id="4" name="Flowchart: Decision 3">
            <a:extLst>
              <a:ext uri="{FF2B5EF4-FFF2-40B4-BE49-F238E27FC236}">
                <a16:creationId xmlns:a16="http://schemas.microsoft.com/office/drawing/2014/main" id="{B99530DE-6879-4127-BFA7-2C69A2A1D6B9}"/>
              </a:ext>
            </a:extLst>
          </p:cNvPr>
          <p:cNvSpPr/>
          <p:nvPr/>
        </p:nvSpPr>
        <p:spPr>
          <a:xfrm>
            <a:off x="2528153" y="1538874"/>
            <a:ext cx="6842914" cy="683747"/>
          </a:xfrm>
          <a:prstGeom prst="flowChartDecisi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4000" dirty="0">
                <a:solidFill>
                  <a:schemeClr val="accent4">
                    <a:lumMod val="60000"/>
                    <a:lumOff val="40000"/>
                  </a:schemeClr>
                </a:solidFill>
                <a:latin typeface="Arabic Typesetting" panose="03020402040406030203" pitchFamily="66" charset="-78"/>
                <a:cs typeface="Arabic Typesetting" panose="03020402040406030203" pitchFamily="66" charset="-78"/>
              </a:rPr>
              <a:t>الصف:حادي عشر</a:t>
            </a:r>
          </a:p>
        </p:txBody>
      </p:sp>
      <p:sp>
        <p:nvSpPr>
          <p:cNvPr id="5" name="Flowchart: Decision 4">
            <a:extLst>
              <a:ext uri="{FF2B5EF4-FFF2-40B4-BE49-F238E27FC236}">
                <a16:creationId xmlns:a16="http://schemas.microsoft.com/office/drawing/2014/main" id="{676063B2-413E-4231-8B1C-F020B06C2797}"/>
              </a:ext>
            </a:extLst>
          </p:cNvPr>
          <p:cNvSpPr/>
          <p:nvPr/>
        </p:nvSpPr>
        <p:spPr>
          <a:xfrm>
            <a:off x="2528153" y="3042836"/>
            <a:ext cx="6842914" cy="804136"/>
          </a:xfrm>
          <a:prstGeom prst="flowChartDecisi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4800" dirty="0">
                <a:solidFill>
                  <a:schemeClr val="accent4">
                    <a:lumMod val="60000"/>
                    <a:lumOff val="40000"/>
                  </a:schemeClr>
                </a:solidFill>
                <a:latin typeface="Arabic Typesetting" panose="03020402040406030203" pitchFamily="66" charset="-78"/>
                <a:cs typeface="Arabic Typesetting" panose="03020402040406030203" pitchFamily="66" charset="-78"/>
              </a:rPr>
              <a:t>السورة: السورة النساء</a:t>
            </a:r>
          </a:p>
        </p:txBody>
      </p:sp>
      <p:sp>
        <p:nvSpPr>
          <p:cNvPr id="6" name="Flowchart: Decision 5">
            <a:extLst>
              <a:ext uri="{FF2B5EF4-FFF2-40B4-BE49-F238E27FC236}">
                <a16:creationId xmlns:a16="http://schemas.microsoft.com/office/drawing/2014/main" id="{C176140A-290C-47FF-9EE0-8FE52F65DB8A}"/>
              </a:ext>
            </a:extLst>
          </p:cNvPr>
          <p:cNvSpPr/>
          <p:nvPr/>
        </p:nvSpPr>
        <p:spPr>
          <a:xfrm>
            <a:off x="2528153" y="3846972"/>
            <a:ext cx="6842914" cy="804136"/>
          </a:xfrm>
          <a:prstGeom prst="flowChartDecisi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4800">
                <a:solidFill>
                  <a:schemeClr val="accent4">
                    <a:lumMod val="60000"/>
                    <a:lumOff val="40000"/>
                  </a:schemeClr>
                </a:solidFill>
                <a:latin typeface="Arabic Typesetting" panose="03020402040406030203" pitchFamily="66" charset="-78"/>
                <a:cs typeface="Arabic Typesetting" panose="03020402040406030203" pitchFamily="66" charset="-78"/>
              </a:rPr>
              <a:t>الايات:١-٤</a:t>
            </a:r>
            <a:endParaRPr lang="ar-SA" sz="4800" dirty="0">
              <a:solidFill>
                <a:schemeClr val="accent4">
                  <a:lumMod val="60000"/>
                  <a:lumOff val="40000"/>
                </a:schemeClr>
              </a:solidFill>
              <a:latin typeface="Arabic Typesetting" panose="03020402040406030203" pitchFamily="66" charset="-78"/>
              <a:cs typeface="Arabic Typesetting" panose="03020402040406030203" pitchFamily="66" charset="-78"/>
            </a:endParaRPr>
          </a:p>
        </p:txBody>
      </p:sp>
      <p:sp>
        <p:nvSpPr>
          <p:cNvPr id="8" name="Flowchart: Decision 7">
            <a:extLst>
              <a:ext uri="{FF2B5EF4-FFF2-40B4-BE49-F238E27FC236}">
                <a16:creationId xmlns:a16="http://schemas.microsoft.com/office/drawing/2014/main" id="{AA16DFE8-F494-40AC-A63D-301A1269C241}"/>
              </a:ext>
            </a:extLst>
          </p:cNvPr>
          <p:cNvSpPr/>
          <p:nvPr/>
        </p:nvSpPr>
        <p:spPr>
          <a:xfrm>
            <a:off x="2528153" y="2222621"/>
            <a:ext cx="6842914" cy="804136"/>
          </a:xfrm>
          <a:prstGeom prst="flowChartDecisi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4400" dirty="0">
                <a:solidFill>
                  <a:schemeClr val="accent4">
                    <a:lumMod val="60000"/>
                    <a:lumOff val="40000"/>
                  </a:schemeClr>
                </a:solidFill>
                <a:latin typeface="Arabic Typesetting" panose="03020402040406030203" pitchFamily="66" charset="-78"/>
                <a:cs typeface="Arabic Typesetting" panose="03020402040406030203" pitchFamily="66" charset="-78"/>
              </a:rPr>
              <a:t>الموضوع:القران القريم </a:t>
            </a:r>
          </a:p>
        </p:txBody>
      </p:sp>
    </p:spTree>
    <p:extLst>
      <p:ext uri="{BB962C8B-B14F-4D97-AF65-F5344CB8AC3E}">
        <p14:creationId xmlns:p14="http://schemas.microsoft.com/office/powerpoint/2010/main" val="13047566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a:extLst>
              <a:ext uri="{FF2B5EF4-FFF2-40B4-BE49-F238E27FC236}">
                <a16:creationId xmlns:a16="http://schemas.microsoft.com/office/drawing/2014/main" id="{F066831C-F0B0-4798-A9B9-3899717D7132}"/>
              </a:ext>
            </a:extLst>
          </p:cNvPr>
          <p:cNvSpPr/>
          <p:nvPr/>
        </p:nvSpPr>
        <p:spPr>
          <a:xfrm>
            <a:off x="1923810" y="0"/>
            <a:ext cx="8113853" cy="107644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4400" dirty="0">
                <a:solidFill>
                  <a:schemeClr val="bg1"/>
                </a:solidFill>
                <a:latin typeface="Shobuj Nolua" panose="02000506000000020003" pitchFamily="2" charset="0"/>
                <a:cs typeface="Shobuj Nolua" panose="02000506000000020003" pitchFamily="2" charset="0"/>
              </a:rPr>
              <a:t>শিখনফল</a:t>
            </a:r>
            <a:endParaRPr lang="en-US" sz="4400" dirty="0">
              <a:solidFill>
                <a:schemeClr val="bg1"/>
              </a:solidFill>
              <a:latin typeface="Shobuj Nolua" panose="02000506000000020003" pitchFamily="2" charset="0"/>
              <a:cs typeface="Shobuj Nolua" panose="02000506000000020003" pitchFamily="2" charset="0"/>
            </a:endParaRPr>
          </a:p>
        </p:txBody>
      </p:sp>
      <p:sp>
        <p:nvSpPr>
          <p:cNvPr id="3" name="Round Diagonal Corner Rectangle 3">
            <a:extLst>
              <a:ext uri="{FF2B5EF4-FFF2-40B4-BE49-F238E27FC236}">
                <a16:creationId xmlns:a16="http://schemas.microsoft.com/office/drawing/2014/main" id="{E621F541-E524-4D9A-9590-B18EDE4381BD}"/>
              </a:ext>
            </a:extLst>
          </p:cNvPr>
          <p:cNvSpPr/>
          <p:nvPr/>
        </p:nvSpPr>
        <p:spPr>
          <a:xfrm>
            <a:off x="2762852" y="1678692"/>
            <a:ext cx="6912775" cy="3116592"/>
          </a:xfrm>
          <a:prstGeom prst="round2Diag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BD" sz="4000" i="1" dirty="0">
                <a:solidFill>
                  <a:schemeClr val="accent5">
                    <a:lumMod val="50000"/>
                  </a:schemeClr>
                </a:solidFill>
                <a:latin typeface="Shobuj Nolua" panose="02000506000000020003" pitchFamily="2" charset="0"/>
                <a:cs typeface="Shobuj Nolua" panose="02000506000000020003" pitchFamily="2" charset="0"/>
              </a:rPr>
              <a:t>এই পাঠ শেষে শিক্ষার্থীরা- </a:t>
            </a:r>
          </a:p>
          <a:p>
            <a:endParaRPr lang="bn-BD" sz="3200" dirty="0">
              <a:latin typeface="Shobuj Nolua" panose="02000506000000020003" pitchFamily="2" charset="0"/>
              <a:cs typeface="Shobuj Nolua" panose="02000506000000020003" pitchFamily="2" charset="0"/>
            </a:endParaRPr>
          </a:p>
          <a:p>
            <a:r>
              <a:rPr lang="bn-BD" sz="3200" dirty="0">
                <a:solidFill>
                  <a:schemeClr val="accent5">
                    <a:lumMod val="50000"/>
                  </a:schemeClr>
                </a:solidFill>
                <a:latin typeface="Shobuj Nolua" panose="02000506000000020003" pitchFamily="2" charset="0"/>
                <a:cs typeface="Shobuj Nolua" panose="02000506000000020003" pitchFamily="2" charset="0"/>
              </a:rPr>
              <a:t>১* মানব সৃষ্টির রহস্য সম্পর্কে জানতে পারবে।</a:t>
            </a:r>
          </a:p>
          <a:p>
            <a:r>
              <a:rPr lang="bn-BD" sz="3200" dirty="0">
                <a:solidFill>
                  <a:schemeClr val="accent5">
                    <a:lumMod val="50000"/>
                  </a:schemeClr>
                </a:solidFill>
                <a:latin typeface="Shobuj Nolua" panose="02000506000000020003" pitchFamily="2" charset="0"/>
                <a:cs typeface="Shobuj Nolua" panose="02000506000000020003" pitchFamily="2" charset="0"/>
              </a:rPr>
              <a:t>২* ইয়াতিমের মাল সংরক্ষণের গুরুত্ব সম্পর্কে জানতে পারবে।</a:t>
            </a:r>
          </a:p>
          <a:p>
            <a:r>
              <a:rPr lang="bn-BD" sz="3200" dirty="0">
                <a:solidFill>
                  <a:schemeClr val="accent5">
                    <a:lumMod val="50000"/>
                  </a:schemeClr>
                </a:solidFill>
                <a:latin typeface="Shobuj Nolua" panose="02000506000000020003" pitchFamily="2" charset="0"/>
                <a:cs typeface="Shobuj Nolua" panose="02000506000000020003" pitchFamily="2" charset="0"/>
              </a:rPr>
              <a:t>৩* বিবাহের হুকুম ও মহরের বিধান সম্পর্কে বলতে পারবে।  </a:t>
            </a:r>
          </a:p>
          <a:p>
            <a:endParaRPr lang="en-US" sz="3200" dirty="0">
              <a:latin typeface="Shobuj Nolua" panose="02000506000000020003" pitchFamily="2" charset="0"/>
              <a:cs typeface="Shobuj Nolua" panose="02000506000000020003" pitchFamily="2" charset="0"/>
            </a:endParaRPr>
          </a:p>
        </p:txBody>
      </p:sp>
    </p:spTree>
    <p:extLst>
      <p:ext uri="{BB962C8B-B14F-4D97-AF65-F5344CB8AC3E}">
        <p14:creationId xmlns:p14="http://schemas.microsoft.com/office/powerpoint/2010/main" val="331575754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500" autoRev="1" fill="hold">
                                          <p:stCondLst>
                                            <p:cond delay="0"/>
                                          </p:stCondLst>
                                        </p:cTn>
                                        <p:tgtEl>
                                          <p:spTgt spid="3"/>
                                        </p:tgtEl>
                                        <p:attrNameLst>
                                          <p:attrName>ppt_w</p:attrName>
                                        </p:attrNameLst>
                                      </p:cBhvr>
                                    </p:anim>
                                    <p:anim by="(#ppt_w*0.50)" calcmode="lin" valueType="num">
                                      <p:cBhvr>
                                        <p:cTn id="15" dur="500" decel="50000" autoRev="1" fill="hold">
                                          <p:stCondLst>
                                            <p:cond delay="0"/>
                                          </p:stCondLst>
                                        </p:cTn>
                                        <p:tgtEl>
                                          <p:spTgt spid="3"/>
                                        </p:tgtEl>
                                        <p:attrNameLst>
                                          <p:attrName>ppt_x</p:attrName>
                                        </p:attrNameLst>
                                      </p:cBhvr>
                                    </p:anim>
                                    <p:anim from="(-#ppt_h/2)" to="(#ppt_y)" calcmode="lin" valueType="num">
                                      <p:cBhvr>
                                        <p:cTn id="16" dur="1000" fill="hold">
                                          <p:stCondLst>
                                            <p:cond delay="0"/>
                                          </p:stCondLst>
                                        </p:cTn>
                                        <p:tgtEl>
                                          <p:spTgt spid="3"/>
                                        </p:tgtEl>
                                        <p:attrNameLst>
                                          <p:attrName>ppt_y</p:attrName>
                                        </p:attrNameLst>
                                      </p:cBhvr>
                                    </p:anim>
                                    <p:animRot by="21600000">
                                      <p:cBhvr>
                                        <p:cTn id="17"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88153B-4E1C-4AEA-B14D-0098EDAD8510}"/>
              </a:ext>
            </a:extLst>
          </p:cNvPr>
          <p:cNvSpPr/>
          <p:nvPr/>
        </p:nvSpPr>
        <p:spPr>
          <a:xfrm>
            <a:off x="1117049" y="1560996"/>
            <a:ext cx="10190922" cy="31393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6600" dirty="0">
                <a:solidFill>
                  <a:srgbClr val="002060"/>
                </a:solidFill>
                <a:latin typeface="Arabic Typesetting" panose="03020402040406030203" pitchFamily="66" charset="-78"/>
                <a:cs typeface="Arabic Typesetting" panose="03020402040406030203" pitchFamily="66" charset="-78"/>
              </a:rPr>
              <a:t>يَا أَيُّهَا النَّاسُ اتَّقُوا رَبَّكُمُ الَّذِي خَلَقَكُمْ مِنْ نَفْسٍ وَاحِدَةٍ وَخَلَقَ مِنْهَا زَوْجَهَا وَبَثَّ مِنْهُمَا رِجَالًا كَثِيرًا وَنِسَاءً وَاتَّقُوا اللَّهَ الَّذِي تَسَاءَلُونَ بِهِ وَالْأَرْحَامَ إِنَّ اللَّهَ كَانَ عَلَيْكُمْ رَقِيبًا </a:t>
            </a:r>
            <a:endParaRPr lang="en-US" sz="6600" dirty="0">
              <a:solidFill>
                <a:srgbClr val="002060"/>
              </a:solidFill>
              <a:latin typeface="Arabic Typesetting" panose="03020402040406030203" pitchFamily="66" charset="-78"/>
              <a:cs typeface="Arabic Typesetting" panose="03020402040406030203" pitchFamily="66" charset="-78"/>
            </a:endParaRPr>
          </a:p>
        </p:txBody>
      </p:sp>
      <p:sp>
        <p:nvSpPr>
          <p:cNvPr id="4" name="TextBox 1">
            <a:extLst>
              <a:ext uri="{FF2B5EF4-FFF2-40B4-BE49-F238E27FC236}">
                <a16:creationId xmlns:a16="http://schemas.microsoft.com/office/drawing/2014/main" id="{E90B1655-9D31-4F6A-9B54-D1754D891B00}"/>
              </a:ext>
            </a:extLst>
          </p:cNvPr>
          <p:cNvSpPr txBox="1"/>
          <p:nvPr/>
        </p:nvSpPr>
        <p:spPr>
          <a:xfrm flipH="1">
            <a:off x="3145378" y="180331"/>
            <a:ext cx="5846221"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800" i="1" dirty="0">
                <a:solidFill>
                  <a:schemeClr val="accent6">
                    <a:lumMod val="60000"/>
                    <a:lumOff val="40000"/>
                  </a:schemeClr>
                </a:solidFill>
                <a:latin typeface="Shobuj Nolua" panose="02000506000000020003" pitchFamily="2" charset="0"/>
                <a:cs typeface="Shobuj Nolua" panose="02000506000000020003" pitchFamily="2" charset="0"/>
              </a:rPr>
              <a:t>সুরা নিসা, আয়াত নং-১</a:t>
            </a:r>
            <a:endParaRPr lang="en-US" sz="4800" i="1" dirty="0">
              <a:solidFill>
                <a:schemeClr val="accent6">
                  <a:lumMod val="60000"/>
                  <a:lumOff val="40000"/>
                </a:schemeClr>
              </a:solidFill>
              <a:latin typeface="Shobuj Nolua" panose="02000506000000020003" pitchFamily="2" charset="0"/>
              <a:cs typeface="Shobuj Nolua" panose="02000506000000020003" pitchFamily="2" charset="0"/>
            </a:endParaRPr>
          </a:p>
        </p:txBody>
      </p:sp>
    </p:spTree>
    <p:extLst>
      <p:ext uri="{BB962C8B-B14F-4D97-AF65-F5344CB8AC3E}">
        <p14:creationId xmlns:p14="http://schemas.microsoft.com/office/powerpoint/2010/main" val="210072219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
            <a:extLst>
              <a:ext uri="{FF2B5EF4-FFF2-40B4-BE49-F238E27FC236}">
                <a16:creationId xmlns:a16="http://schemas.microsoft.com/office/drawing/2014/main" id="{EEC8FA65-EC9A-4B29-9178-1B023368AFF8}"/>
              </a:ext>
            </a:extLst>
          </p:cNvPr>
          <p:cNvSpPr/>
          <p:nvPr/>
        </p:nvSpPr>
        <p:spPr>
          <a:xfrm>
            <a:off x="303695" y="292100"/>
            <a:ext cx="11076609" cy="4635500"/>
          </a:xfrm>
          <a:prstGeom prst="roundRect">
            <a:avLst>
              <a:gd name="adj" fmla="val 2653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4000" i="1" dirty="0">
                <a:solidFill>
                  <a:schemeClr val="tx1"/>
                </a:solidFill>
                <a:latin typeface="Shobuj Nolua" panose="02000506000000020003" pitchFamily="2" charset="0"/>
                <a:cs typeface="Shobuj Nolua" panose="02000506000000020003" pitchFamily="2" charset="0"/>
              </a:rPr>
              <a:t>শানে নুযূল (সুরা নিসা, আয়াত নং-১)</a:t>
            </a:r>
          </a:p>
          <a:p>
            <a:pPr algn="ctr"/>
            <a:endParaRPr lang="bn-BD" sz="2800" dirty="0">
              <a:solidFill>
                <a:schemeClr val="accent6">
                  <a:lumMod val="50000"/>
                </a:schemeClr>
              </a:solidFill>
              <a:latin typeface="Shobuj Nolua" panose="02000506000000020003" pitchFamily="2" charset="0"/>
              <a:cs typeface="Shobuj Nolua" panose="02000506000000020003" pitchFamily="2" charset="0"/>
            </a:endParaRPr>
          </a:p>
          <a:p>
            <a:pPr algn="ctr"/>
            <a:r>
              <a:rPr lang="bn-BD" sz="2800" dirty="0">
                <a:solidFill>
                  <a:schemeClr val="accent6">
                    <a:lumMod val="50000"/>
                  </a:schemeClr>
                </a:solidFill>
                <a:latin typeface="Shobuj Nolua" panose="02000506000000020003" pitchFamily="2" charset="0"/>
                <a:cs typeface="Shobuj Nolua" panose="02000506000000020003" pitchFamily="2" charset="0"/>
              </a:rPr>
              <a:t>আল্লাহ রব্বুল আলামীন এ ধরাধামে মানবজাতিকে সৃষ্টি করার দুই হাজার বছর পুর্বে জিনজাতি সৃষ্টি করে তাদের দ্বারা এ বিশ্ব আবাদ করে ছিলেন।পরবর্তীতে তারা আল্লাহ তায়ালার হুকুম অমান্য করে বিভিন্ন অপকর্মে লিপ্ত হওয়ায় আল্লাহ তায়ালা তাদেরপ্রতি ক্ষুব্ধ হন এবং বন জঙ্গলকেই তাদের নিবাস হিসেবে নির্ধারণ করে দেন।অতঃপর আল্লাহ তায়ালা অতি স্নেহ করে আশরাফুল মাখলুকাত উপাধি দিয়ে মানবজাতিকে এ পৃথিবীতে পাঠান।আর তাদের সুশোভিত করেন বিভিন্ন আকার,বর্ণ, ভাষার অলংকার দিয়ে।আল্লাহ তায়ালা এ মানব বিস্তারের মূল উৎস ও রহস্য সম্পর্কে এবং সাথে সাথে তার কলা কৌশল ও একই মাতাপিতার সন্তান হওয়ার কথা স্মরণ করিয়ে দিতে গিয়ে সকল মানুষকে পরষ্পর সম্পর্ক স্থাপনের প্রতি এবং সকলকে তাদের কর্তব্য পালনের নির্দেশ প্রদান করে আয়াতটি নাযিল হয়।  </a:t>
            </a:r>
          </a:p>
          <a:p>
            <a:pPr algn="ctr"/>
            <a:endParaRPr lang="bn-BD" sz="2800" dirty="0">
              <a:solidFill>
                <a:schemeClr val="accent6">
                  <a:lumMod val="50000"/>
                </a:schemeClr>
              </a:solidFill>
              <a:latin typeface="Shobuj Nolua" panose="02000506000000020003" pitchFamily="2" charset="0"/>
              <a:cs typeface="Shobuj Nolua" panose="02000506000000020003" pitchFamily="2" charset="0"/>
            </a:endParaRPr>
          </a:p>
          <a:p>
            <a:pPr algn="ctr"/>
            <a:endParaRPr lang="en-US" sz="2800" dirty="0">
              <a:solidFill>
                <a:schemeClr val="accent6">
                  <a:lumMod val="50000"/>
                </a:schemeClr>
              </a:solidFill>
              <a:latin typeface="Shobuj Nolua" panose="02000506000000020003" pitchFamily="2" charset="0"/>
              <a:cs typeface="Shobuj Nolua" panose="02000506000000020003" pitchFamily="2" charset="0"/>
            </a:endParaRPr>
          </a:p>
        </p:txBody>
      </p:sp>
    </p:spTree>
    <p:extLst>
      <p:ext uri="{BB962C8B-B14F-4D97-AF65-F5344CB8AC3E}">
        <p14:creationId xmlns:p14="http://schemas.microsoft.com/office/powerpoint/2010/main" val="170999485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a:extLst>
              <a:ext uri="{FF2B5EF4-FFF2-40B4-BE49-F238E27FC236}">
                <a16:creationId xmlns:a16="http://schemas.microsoft.com/office/drawing/2014/main" id="{522DAC9B-712E-406D-8A64-2C7BC4215CE6}"/>
              </a:ext>
            </a:extLst>
          </p:cNvPr>
          <p:cNvSpPr/>
          <p:nvPr/>
        </p:nvSpPr>
        <p:spPr>
          <a:xfrm>
            <a:off x="1754529" y="0"/>
            <a:ext cx="8682942" cy="1226916"/>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4000" dirty="0">
                <a:latin typeface="Arabic Typesetting" panose="03020402040406030203" pitchFamily="66" charset="-78"/>
                <a:cs typeface="Arabic Typesetting" panose="03020402040406030203" pitchFamily="66" charset="-78"/>
              </a:rPr>
              <a:t>مَعْنٰي اِتِّقَاءِ الرَّبِّ وَ كَيْفِيَتُه</a:t>
            </a:r>
            <a:endParaRPr lang="en-US" sz="4000" dirty="0">
              <a:latin typeface="Arabic Typesetting" panose="03020402040406030203" pitchFamily="66" charset="-78"/>
              <a:cs typeface="Arabic Typesetting" panose="03020402040406030203" pitchFamily="66" charset="-78"/>
            </a:endParaRPr>
          </a:p>
        </p:txBody>
      </p:sp>
      <p:sp>
        <p:nvSpPr>
          <p:cNvPr id="3" name="Flowchart: Process 2">
            <a:extLst>
              <a:ext uri="{FF2B5EF4-FFF2-40B4-BE49-F238E27FC236}">
                <a16:creationId xmlns:a16="http://schemas.microsoft.com/office/drawing/2014/main" id="{6C976811-FC13-487D-B481-42F50ADDBB29}"/>
              </a:ext>
            </a:extLst>
          </p:cNvPr>
          <p:cNvSpPr/>
          <p:nvPr/>
        </p:nvSpPr>
        <p:spPr>
          <a:xfrm>
            <a:off x="522790" y="1422723"/>
            <a:ext cx="11146419" cy="3784277"/>
          </a:xfrm>
          <a:prstGeom prst="flowChartProcess">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hobuj Nolua" panose="02000506000000020003" pitchFamily="2" charset="0"/>
              </a:rPr>
              <a:t>ا</a:t>
            </a:r>
            <a:r>
              <a:rPr lang="ar-SA"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abic Typesetting" panose="03020402040406030203" pitchFamily="66" charset="-78"/>
                <a:cs typeface="Arabic Typesetting" panose="03020402040406030203" pitchFamily="66" charset="-78"/>
              </a:rPr>
              <a:t>تَّقُوْا</a:t>
            </a:r>
            <a:r>
              <a:rPr lang="ar-SA"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abic Typesetting" panose="03020402040406030203" pitchFamily="66" charset="-78"/>
                <a:cs typeface="Arabic Typesetting" panose="03020402040406030203" pitchFamily="66" charset="-78"/>
              </a:rPr>
              <a:t> </a:t>
            </a:r>
            <a:r>
              <a:rPr lang="bn-BD"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hobuj Nolua" panose="02000506000000020003" pitchFamily="2" charset="0"/>
                <a:cs typeface="Shobuj Nolua" panose="02000506000000020003" pitchFamily="2" charset="0"/>
              </a:rPr>
              <a:t> শব্দের অর্থ হলো তোমরা ভয় কর।শব্দটি</a:t>
            </a:r>
            <a:r>
              <a:rPr lang="ar-SA"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abic Typesetting" panose="03020402040406030203" pitchFamily="66" charset="-78"/>
                <a:cs typeface="Arabic Typesetting" panose="03020402040406030203" pitchFamily="66" charset="-78"/>
              </a:rPr>
              <a:t>اْاِتِّقَاء</a:t>
            </a:r>
            <a:r>
              <a:rPr lang="ar-SA"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hobuj Nolua" panose="02000506000000020003" pitchFamily="2" charset="0"/>
              </a:rPr>
              <a:t> </a:t>
            </a:r>
            <a:r>
              <a:rPr lang="bn-BD"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hobuj Nolua" panose="02000506000000020003" pitchFamily="2" charset="0"/>
                <a:cs typeface="Shobuj Nolua" panose="02000506000000020003" pitchFamily="2" charset="0"/>
              </a:rPr>
              <a:t>মাসদার থেকে নির্গত।এর আভিধানিক অর্থ –ভয় করা,সাবধানতা অবলম্বন করা,সতর্ক থাকা। আর পরিভাষায়</a:t>
            </a:r>
            <a:r>
              <a:rPr lang="ar-SA"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abic Typesetting" panose="03020402040406030203" pitchFamily="66" charset="-78"/>
                <a:cs typeface="Arabic Typesetting" panose="03020402040406030203" pitchFamily="66" charset="-78"/>
              </a:rPr>
              <a:t>تَقْوٰي</a:t>
            </a:r>
            <a:r>
              <a:rPr lang="ar-SA"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abic Typesetting" panose="03020402040406030203" pitchFamily="66" charset="-78"/>
                <a:cs typeface="Arabic Typesetting" panose="03020402040406030203" pitchFamily="66" charset="-78"/>
              </a:rPr>
              <a:t> </a:t>
            </a:r>
            <a:r>
              <a:rPr lang="bn-BD"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hobuj Nolua" panose="02000506000000020003" pitchFamily="2" charset="0"/>
                <a:cs typeface="Shobuj Nolua" panose="02000506000000020003" pitchFamily="2" charset="0"/>
              </a:rPr>
              <a:t>  হলো </a:t>
            </a:r>
            <a:r>
              <a:rPr lang="bn-BD"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abic Typesetting" panose="03020402040406030203" pitchFamily="66" charset="-78"/>
                <a:cs typeface="Shobuj Nolua" panose="02000506000000020003" pitchFamily="2" charset="0"/>
              </a:rPr>
              <a:t>-</a:t>
            </a:r>
            <a:r>
              <a:rPr lang="ar-SA"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abic Typesetting" panose="03020402040406030203" pitchFamily="66" charset="-78"/>
                <a:cs typeface="Arabic Typesetting" panose="03020402040406030203" pitchFamily="66" charset="-78"/>
              </a:rPr>
              <a:t>  </a:t>
            </a:r>
            <a:r>
              <a:rPr lang="ar-SA"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abic Typesetting" panose="03020402040406030203" pitchFamily="66" charset="-78"/>
                <a:cs typeface="Arabic Typesetting" panose="03020402040406030203" pitchFamily="66" charset="-78"/>
              </a:rPr>
              <a:t>هُوَ الْخَوْفُ مِنَ اللّٰهِ مَعَ اِمْتِثَالِ اَوَامِرِه وَ اِجْتِنَابٍ عَنْ نَوَاهِيْه </a:t>
            </a:r>
            <a:r>
              <a:rPr lang="bn-BD"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hobuj Nolua" panose="02000506000000020003" pitchFamily="2" charset="0"/>
                <a:cs typeface="Shobuj Nolua" panose="02000506000000020003" pitchFamily="2" charset="0"/>
              </a:rPr>
              <a:t>আল্লাহর নির্দেশাবলী পালন এবং নিষেধাবলি থেকে বিরত থাকার মাধ্যমে আল্লাহকে ভয় করে চলার নীতি অবলম্বন করা।আলোচ্য আয়াতে আল্লাহ তায়ালা এ কথা বুঝাতে চেয়েছেন যে,হে মানবমন্ডলী, তোমাদের প্রভু আল্লাহ তায়ালা নিজ অনুগ্রহে তোমাদেরকে সৃষ্টি করে অসংখ্য নিয়ামত দিয়ে লালন পালন করছেন।সুতরাং তোমাদের উচিত আল্লাহকে সৃষ্টি কর্তা ও সমগ্র বিশ্বের প্রতিপালক হিসেবে মেনে নিয়ে জীবনের সকল ক্ষেত্রে তার বিধি-বিধান পালন করা। কেননা তিনি বলেছেন-</a:t>
            </a:r>
            <a:r>
              <a:rPr lang="ar-SA"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hobuj Nolua" panose="02000506000000020003" pitchFamily="2" charset="0"/>
              </a:rPr>
              <a:t> </a:t>
            </a:r>
            <a:r>
              <a:rPr lang="ar-SA"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abic Typesetting" panose="03020402040406030203" pitchFamily="66" charset="-78"/>
                <a:cs typeface="Arabic Typesetting" panose="03020402040406030203" pitchFamily="66" charset="-78"/>
              </a:rPr>
              <a:t>وَ مَا خَلَقْتُ الْجِنَّ وَ الْاِنْسَ اِلاَّ لِيَعْبُدُوْنِ</a:t>
            </a:r>
            <a:endPar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6570365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800" decel="100000"/>
                                        <p:tgtEl>
                                          <p:spTgt spid="3"/>
                                        </p:tgtEl>
                                      </p:cBhvr>
                                    </p:animEffect>
                                    <p:anim calcmode="lin" valueType="num">
                                      <p:cBhvr>
                                        <p:cTn id="13" dur="800" decel="100000" fill="hold"/>
                                        <p:tgtEl>
                                          <p:spTgt spid="3"/>
                                        </p:tgtEl>
                                        <p:attrNameLst>
                                          <p:attrName>style.rotation</p:attrName>
                                        </p:attrNameLst>
                                      </p:cBhvr>
                                      <p:tavLst>
                                        <p:tav tm="0">
                                          <p:val>
                                            <p:fltVal val="-90"/>
                                          </p:val>
                                        </p:tav>
                                        <p:tav tm="100000">
                                          <p:val>
                                            <p:fltVal val="0"/>
                                          </p:val>
                                        </p:tav>
                                      </p:tavLst>
                                    </p:anim>
                                    <p:anim calcmode="lin" valueType="num">
                                      <p:cBhvr>
                                        <p:cTn id="14" dur="800" decel="100000" fill="hold"/>
                                        <p:tgtEl>
                                          <p:spTgt spid="3"/>
                                        </p:tgtEl>
                                        <p:attrNameLst>
                                          <p:attrName>ppt_x</p:attrName>
                                        </p:attrNameLst>
                                      </p:cBhvr>
                                      <p:tavLst>
                                        <p:tav tm="0">
                                          <p:val>
                                            <p:strVal val="#ppt_x+0.4"/>
                                          </p:val>
                                        </p:tav>
                                        <p:tav tm="100000">
                                          <p:val>
                                            <p:strVal val="#ppt_x-0.05"/>
                                          </p:val>
                                        </p:tav>
                                      </p:tavLst>
                                    </p:anim>
                                    <p:anim calcmode="lin" valueType="num">
                                      <p:cBhvr>
                                        <p:cTn id="15" dur="800" decel="100000" fill="hold"/>
                                        <p:tgtEl>
                                          <p:spTgt spid="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C31899-2C9C-4A66-B70D-F7AD581A084E}"/>
              </a:ext>
            </a:extLst>
          </p:cNvPr>
          <p:cNvSpPr/>
          <p:nvPr/>
        </p:nvSpPr>
        <p:spPr>
          <a:xfrm>
            <a:off x="1333500" y="2341493"/>
            <a:ext cx="8206408" cy="19389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6000" dirty="0">
                <a:latin typeface="Arabic Typesetting" panose="03020402040406030203" pitchFamily="66" charset="-78"/>
                <a:cs typeface="Arabic Typesetting" panose="03020402040406030203" pitchFamily="66" charset="-78"/>
              </a:rPr>
              <a:t>وَآَتُوا الْيَتَامَى أَمْوَالَهُمْ وَلَا تَتَبَدَّلُوا الْخَبِيثَ بِالطَّيِّبِ وَلَا تَأْكُلُوا أَمْوَالَهُمْ إِلَى أَمْوَالِكُمْ إِنَّهُ كَانَ حُوبًا كَبِيرًا </a:t>
            </a:r>
            <a:endParaRPr lang="en-US" sz="6000" dirty="0">
              <a:latin typeface="Arabic Typesetting" panose="03020402040406030203" pitchFamily="66" charset="-78"/>
              <a:cs typeface="Arabic Typesetting" panose="03020402040406030203" pitchFamily="66" charset="-78"/>
            </a:endParaRPr>
          </a:p>
        </p:txBody>
      </p:sp>
      <p:sp>
        <p:nvSpPr>
          <p:cNvPr id="4" name="TextBox 3">
            <a:extLst>
              <a:ext uri="{FF2B5EF4-FFF2-40B4-BE49-F238E27FC236}">
                <a16:creationId xmlns:a16="http://schemas.microsoft.com/office/drawing/2014/main" id="{C9E56C17-00AB-407C-B44A-9E9F44D8FF31}"/>
              </a:ext>
            </a:extLst>
          </p:cNvPr>
          <p:cNvSpPr txBox="1"/>
          <p:nvPr/>
        </p:nvSpPr>
        <p:spPr>
          <a:xfrm>
            <a:off x="4434952" y="484448"/>
            <a:ext cx="3322095"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000" i="1" dirty="0">
                <a:solidFill>
                  <a:srgbClr val="002060"/>
                </a:solidFill>
                <a:latin typeface="Shobuj Nolua" panose="02000506000000020003" pitchFamily="2" charset="0"/>
                <a:cs typeface="Shobuj Nolua" panose="02000506000000020003" pitchFamily="2" charset="0"/>
              </a:rPr>
              <a:t>সুরা নিসা, আয়াত নং-২</a:t>
            </a:r>
            <a:endParaRPr lang="en-US" sz="4000" i="1" dirty="0">
              <a:solidFill>
                <a:srgbClr val="002060"/>
              </a:solidFill>
              <a:latin typeface="Shobuj Nolua" panose="02000506000000020003" pitchFamily="2" charset="0"/>
              <a:cs typeface="Shobuj Nolua" panose="02000506000000020003" pitchFamily="2" charset="0"/>
            </a:endParaRPr>
          </a:p>
        </p:txBody>
      </p:sp>
    </p:spTree>
    <p:extLst>
      <p:ext uri="{BB962C8B-B14F-4D97-AF65-F5344CB8AC3E}">
        <p14:creationId xmlns:p14="http://schemas.microsoft.com/office/powerpoint/2010/main" val="323206006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724</Words>
  <Application>Microsoft Office PowerPoint</Application>
  <PresentationFormat>Widescreen</PresentationFormat>
  <Paragraphs>51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Arabic Typesetting</vt:lpstr>
      <vt:lpstr>Arial</vt:lpstr>
      <vt:lpstr>Calibri</vt:lpstr>
      <vt:lpstr>Calibri Light</vt:lpstr>
      <vt:lpstr>Shobuj Nolua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Foridur Rahman</dc:creator>
  <cp:lastModifiedBy>Mohammad  Foridur Rahman</cp:lastModifiedBy>
  <cp:revision>6</cp:revision>
  <dcterms:created xsi:type="dcterms:W3CDTF">2020-12-25T13:56:09Z</dcterms:created>
  <dcterms:modified xsi:type="dcterms:W3CDTF">2020-12-25T15:08:19Z</dcterms:modified>
</cp:coreProperties>
</file>