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 id="2147483768" r:id="rId3"/>
  </p:sldMasterIdLst>
  <p:notesMasterIdLst>
    <p:notesMasterId r:id="rId17"/>
  </p:notesMasterIdLst>
  <p:sldIdLst>
    <p:sldId id="266" r:id="rId4"/>
    <p:sldId id="267" r:id="rId5"/>
    <p:sldId id="256" r:id="rId6"/>
    <p:sldId id="257" r:id="rId7"/>
    <p:sldId id="258" r:id="rId8"/>
    <p:sldId id="259" r:id="rId9"/>
    <p:sldId id="260" r:id="rId10"/>
    <p:sldId id="261" r:id="rId11"/>
    <p:sldId id="262" r:id="rId12"/>
    <p:sldId id="263" r:id="rId13"/>
    <p:sldId id="264" r:id="rId14"/>
    <p:sldId id="270"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E36554-4BD6-4901-92A7-B45C5D78971F}" type="datetimeFigureOut">
              <a:rPr lang="en-US" smtClean="0"/>
              <a:pPr/>
              <a:t>12/26/2020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269EC9-6845-41DE-9C82-3D5763FB133D}" type="slidenum">
              <a:rPr lang="en-US" smtClean="0"/>
              <a:pPr/>
              <a:t>‹#›</a:t>
            </a:fld>
            <a:endParaRPr lang="en-US"/>
          </a:p>
        </p:txBody>
      </p:sp>
    </p:spTree>
    <p:extLst>
      <p:ext uri="{BB962C8B-B14F-4D97-AF65-F5344CB8AC3E}">
        <p14:creationId xmlns:p14="http://schemas.microsoft.com/office/powerpoint/2010/main" val="2926370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5E644D-D9EE-4B72-A6CC-6DE4701D463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189337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66" indent="0" algn="ctr">
              <a:buNone/>
              <a:defRPr>
                <a:solidFill>
                  <a:schemeClr val="tx1">
                    <a:tint val="75000"/>
                  </a:schemeClr>
                </a:solidFill>
              </a:defRPr>
            </a:lvl2pPr>
            <a:lvl3pPr marL="914333" indent="0" algn="ctr">
              <a:buNone/>
              <a:defRPr>
                <a:solidFill>
                  <a:schemeClr val="tx1">
                    <a:tint val="75000"/>
                  </a:schemeClr>
                </a:solidFill>
              </a:defRPr>
            </a:lvl3pPr>
            <a:lvl4pPr marL="1371499" indent="0" algn="ctr">
              <a:buNone/>
              <a:defRPr>
                <a:solidFill>
                  <a:schemeClr val="tx1">
                    <a:tint val="75000"/>
                  </a:schemeClr>
                </a:solidFill>
              </a:defRPr>
            </a:lvl4pPr>
            <a:lvl5pPr marL="1828666" indent="0" algn="ctr">
              <a:buNone/>
              <a:defRPr>
                <a:solidFill>
                  <a:schemeClr val="tx1">
                    <a:tint val="75000"/>
                  </a:schemeClr>
                </a:solidFill>
              </a:defRPr>
            </a:lvl5pPr>
            <a:lvl6pPr marL="2285831" indent="0" algn="ctr">
              <a:buNone/>
              <a:defRPr>
                <a:solidFill>
                  <a:schemeClr val="tx1">
                    <a:tint val="75000"/>
                  </a:schemeClr>
                </a:solidFill>
              </a:defRPr>
            </a:lvl6pPr>
            <a:lvl7pPr marL="2742998" indent="0" algn="ctr">
              <a:buNone/>
              <a:defRPr>
                <a:solidFill>
                  <a:schemeClr val="tx1">
                    <a:tint val="75000"/>
                  </a:schemeClr>
                </a:solidFill>
              </a:defRPr>
            </a:lvl7pPr>
            <a:lvl8pPr marL="3200164" indent="0" algn="ctr">
              <a:buNone/>
              <a:defRPr>
                <a:solidFill>
                  <a:schemeClr val="tx1">
                    <a:tint val="75000"/>
                  </a:schemeClr>
                </a:solidFill>
              </a:defRPr>
            </a:lvl8pPr>
            <a:lvl9pPr marL="365733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61753E-A78A-4C8F-8853-6ED76D1BB64B}" type="datetimeFigureOut">
              <a:rPr lang="en-US" smtClean="0">
                <a:solidFill>
                  <a:prstClr val="black">
                    <a:tint val="75000"/>
                  </a:prstClr>
                </a:solidFill>
              </a:rPr>
              <a:pPr/>
              <a:t>12/26/2020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90A183-D538-4D9C-903B-530B9619E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2071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61753E-A78A-4C8F-8853-6ED76D1BB64B}" type="datetimeFigureOut">
              <a:rPr lang="en-US" smtClean="0">
                <a:solidFill>
                  <a:prstClr val="black">
                    <a:tint val="75000"/>
                  </a:prstClr>
                </a:solidFill>
              </a:rPr>
              <a:pPr/>
              <a:t>12/26/2020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90A183-D538-4D9C-903B-530B9619E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802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66" indent="0">
              <a:buNone/>
              <a:defRPr sz="1800">
                <a:solidFill>
                  <a:schemeClr val="tx1">
                    <a:tint val="75000"/>
                  </a:schemeClr>
                </a:solidFill>
              </a:defRPr>
            </a:lvl2pPr>
            <a:lvl3pPr marL="914333" indent="0">
              <a:buNone/>
              <a:defRPr sz="1600">
                <a:solidFill>
                  <a:schemeClr val="tx1">
                    <a:tint val="75000"/>
                  </a:schemeClr>
                </a:solidFill>
              </a:defRPr>
            </a:lvl3pPr>
            <a:lvl4pPr marL="1371499" indent="0">
              <a:buNone/>
              <a:defRPr sz="1400">
                <a:solidFill>
                  <a:schemeClr val="tx1">
                    <a:tint val="75000"/>
                  </a:schemeClr>
                </a:solidFill>
              </a:defRPr>
            </a:lvl4pPr>
            <a:lvl5pPr marL="1828666" indent="0">
              <a:buNone/>
              <a:defRPr sz="1400">
                <a:solidFill>
                  <a:schemeClr val="tx1">
                    <a:tint val="75000"/>
                  </a:schemeClr>
                </a:solidFill>
              </a:defRPr>
            </a:lvl5pPr>
            <a:lvl6pPr marL="2285831" indent="0">
              <a:buNone/>
              <a:defRPr sz="1400">
                <a:solidFill>
                  <a:schemeClr val="tx1">
                    <a:tint val="75000"/>
                  </a:schemeClr>
                </a:solidFill>
              </a:defRPr>
            </a:lvl6pPr>
            <a:lvl7pPr marL="2742998" indent="0">
              <a:buNone/>
              <a:defRPr sz="1400">
                <a:solidFill>
                  <a:schemeClr val="tx1">
                    <a:tint val="75000"/>
                  </a:schemeClr>
                </a:solidFill>
              </a:defRPr>
            </a:lvl7pPr>
            <a:lvl8pPr marL="3200164" indent="0">
              <a:buNone/>
              <a:defRPr sz="1400">
                <a:solidFill>
                  <a:schemeClr val="tx1">
                    <a:tint val="75000"/>
                  </a:schemeClr>
                </a:solidFill>
              </a:defRPr>
            </a:lvl8pPr>
            <a:lvl9pPr marL="365733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61753E-A78A-4C8F-8853-6ED76D1BB64B}" type="datetimeFigureOut">
              <a:rPr lang="en-US" smtClean="0">
                <a:solidFill>
                  <a:prstClr val="black">
                    <a:tint val="75000"/>
                  </a:prstClr>
                </a:solidFill>
              </a:rPr>
              <a:pPr/>
              <a:t>12/26/2020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90A183-D538-4D9C-903B-530B9619E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404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61753E-A78A-4C8F-8853-6ED76D1BB64B}" type="datetimeFigureOut">
              <a:rPr lang="en-US" smtClean="0">
                <a:solidFill>
                  <a:prstClr val="black">
                    <a:tint val="75000"/>
                  </a:prstClr>
                </a:solidFill>
              </a:rPr>
              <a:pPr/>
              <a:t>12/26/2020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90A183-D538-4D9C-903B-530B9619E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739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2"/>
            <a:ext cx="4040188" cy="639762"/>
          </a:xfrm>
        </p:spPr>
        <p:txBody>
          <a:bodyPr anchor="b"/>
          <a:lstStyle>
            <a:lvl1pPr marL="0" indent="0">
              <a:buNone/>
              <a:defRPr sz="2400" b="1"/>
            </a:lvl1pPr>
            <a:lvl2pPr marL="457166" indent="0">
              <a:buNone/>
              <a:defRPr sz="2000" b="1"/>
            </a:lvl2pPr>
            <a:lvl3pPr marL="914333" indent="0">
              <a:buNone/>
              <a:defRPr sz="1800" b="1"/>
            </a:lvl3pPr>
            <a:lvl4pPr marL="1371499" indent="0">
              <a:buNone/>
              <a:defRPr sz="1600" b="1"/>
            </a:lvl4pPr>
            <a:lvl5pPr marL="1828666" indent="0">
              <a:buNone/>
              <a:defRPr sz="1600" b="1"/>
            </a:lvl5pPr>
            <a:lvl6pPr marL="2285831" indent="0">
              <a:buNone/>
              <a:defRPr sz="1600" b="1"/>
            </a:lvl6pPr>
            <a:lvl7pPr marL="2742998" indent="0">
              <a:buNone/>
              <a:defRPr sz="1600" b="1"/>
            </a:lvl7pPr>
            <a:lvl8pPr marL="3200164" indent="0">
              <a:buNone/>
              <a:defRPr sz="1600" b="1"/>
            </a:lvl8pPr>
            <a:lvl9pPr marL="365733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4"/>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2"/>
            <a:ext cx="4041775" cy="639762"/>
          </a:xfrm>
        </p:spPr>
        <p:txBody>
          <a:bodyPr anchor="b"/>
          <a:lstStyle>
            <a:lvl1pPr marL="0" indent="0">
              <a:buNone/>
              <a:defRPr sz="2400" b="1"/>
            </a:lvl1pPr>
            <a:lvl2pPr marL="457166" indent="0">
              <a:buNone/>
              <a:defRPr sz="2000" b="1"/>
            </a:lvl2pPr>
            <a:lvl3pPr marL="914333" indent="0">
              <a:buNone/>
              <a:defRPr sz="1800" b="1"/>
            </a:lvl3pPr>
            <a:lvl4pPr marL="1371499" indent="0">
              <a:buNone/>
              <a:defRPr sz="1600" b="1"/>
            </a:lvl4pPr>
            <a:lvl5pPr marL="1828666" indent="0">
              <a:buNone/>
              <a:defRPr sz="1600" b="1"/>
            </a:lvl5pPr>
            <a:lvl6pPr marL="2285831" indent="0">
              <a:buNone/>
              <a:defRPr sz="1600" b="1"/>
            </a:lvl6pPr>
            <a:lvl7pPr marL="2742998" indent="0">
              <a:buNone/>
              <a:defRPr sz="1600" b="1"/>
            </a:lvl7pPr>
            <a:lvl8pPr marL="3200164" indent="0">
              <a:buNone/>
              <a:defRPr sz="1600" b="1"/>
            </a:lvl8pPr>
            <a:lvl9pPr marL="365733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4"/>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61753E-A78A-4C8F-8853-6ED76D1BB64B}" type="datetimeFigureOut">
              <a:rPr lang="en-US" smtClean="0">
                <a:solidFill>
                  <a:prstClr val="black">
                    <a:tint val="75000"/>
                  </a:prstClr>
                </a:solidFill>
              </a:rPr>
              <a:pPr/>
              <a:t>12/26/2020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A90A183-D538-4D9C-903B-530B9619E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644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61753E-A78A-4C8F-8853-6ED76D1BB64B}" type="datetimeFigureOut">
              <a:rPr lang="en-US" smtClean="0">
                <a:solidFill>
                  <a:prstClr val="black">
                    <a:tint val="75000"/>
                  </a:prstClr>
                </a:solidFill>
              </a:rPr>
              <a:pPr/>
              <a:t>12/26/2020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A90A183-D538-4D9C-903B-530B9619E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3273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61753E-A78A-4C8F-8853-6ED76D1BB64B}" type="datetimeFigureOut">
              <a:rPr lang="en-US" smtClean="0">
                <a:solidFill>
                  <a:prstClr val="black">
                    <a:tint val="75000"/>
                  </a:prstClr>
                </a:solidFill>
              </a:rPr>
              <a:pPr/>
              <a:t>12/26/2020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A90A183-D538-4D9C-903B-530B9619E71E}" type="slidenum">
              <a:rPr lang="en-US" smtClean="0">
                <a:solidFill>
                  <a:prstClr val="black">
                    <a:tint val="75000"/>
                  </a:prstClr>
                </a:solidFill>
              </a:rPr>
              <a:pPr/>
              <a:t>‹#›</a:t>
            </a:fld>
            <a:endParaRPr lang="en-US">
              <a:solidFill>
                <a:prstClr val="black">
                  <a:tint val="75000"/>
                </a:prstClr>
              </a:solidFill>
            </a:endParaRPr>
          </a:p>
        </p:txBody>
      </p:sp>
      <p:pic>
        <p:nvPicPr>
          <p:cNvPr id="5" name="Picture 3" descr="C:\Program Files\Microsoft Office\MEDIA\OFFICE14\Lines\BD10307_.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43450"/>
            <a:ext cx="9144000" cy="2478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Program Files\Microsoft Office\MEDIA\OFFICE14\Lines\BD10307_.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2809239" y="3294103"/>
            <a:ext cx="6881140" cy="24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968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166" indent="0">
              <a:buNone/>
              <a:defRPr sz="1200"/>
            </a:lvl2pPr>
            <a:lvl3pPr marL="914333" indent="0">
              <a:buNone/>
              <a:defRPr sz="1000"/>
            </a:lvl3pPr>
            <a:lvl4pPr marL="1371499" indent="0">
              <a:buNone/>
              <a:defRPr sz="900"/>
            </a:lvl4pPr>
            <a:lvl5pPr marL="1828666" indent="0">
              <a:buNone/>
              <a:defRPr sz="900"/>
            </a:lvl5pPr>
            <a:lvl6pPr marL="2285831" indent="0">
              <a:buNone/>
              <a:defRPr sz="900"/>
            </a:lvl6pPr>
            <a:lvl7pPr marL="2742998" indent="0">
              <a:buNone/>
              <a:defRPr sz="900"/>
            </a:lvl7pPr>
            <a:lvl8pPr marL="3200164" indent="0">
              <a:buNone/>
              <a:defRPr sz="900"/>
            </a:lvl8pPr>
            <a:lvl9pPr marL="365733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61753E-A78A-4C8F-8853-6ED76D1BB64B}" type="datetimeFigureOut">
              <a:rPr lang="en-US" smtClean="0">
                <a:solidFill>
                  <a:prstClr val="black">
                    <a:tint val="75000"/>
                  </a:prstClr>
                </a:solidFill>
              </a:rPr>
              <a:pPr/>
              <a:t>12/26/2020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90A183-D538-4D9C-903B-530B9619E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789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66" indent="0">
              <a:buNone/>
              <a:defRPr sz="2800"/>
            </a:lvl2pPr>
            <a:lvl3pPr marL="914333" indent="0">
              <a:buNone/>
              <a:defRPr sz="2400"/>
            </a:lvl3pPr>
            <a:lvl4pPr marL="1371499" indent="0">
              <a:buNone/>
              <a:defRPr sz="2000"/>
            </a:lvl4pPr>
            <a:lvl5pPr marL="1828666" indent="0">
              <a:buNone/>
              <a:defRPr sz="2000"/>
            </a:lvl5pPr>
            <a:lvl6pPr marL="2285831" indent="0">
              <a:buNone/>
              <a:defRPr sz="2000"/>
            </a:lvl6pPr>
            <a:lvl7pPr marL="2742998" indent="0">
              <a:buNone/>
              <a:defRPr sz="2000"/>
            </a:lvl7pPr>
            <a:lvl8pPr marL="3200164" indent="0">
              <a:buNone/>
              <a:defRPr sz="2000"/>
            </a:lvl8pPr>
            <a:lvl9pPr marL="3657331" indent="0">
              <a:buNone/>
              <a:defRPr sz="2000"/>
            </a:lvl9pPr>
          </a:lstStyle>
          <a:p>
            <a:endParaRPr lang="en-US"/>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166" indent="0">
              <a:buNone/>
              <a:defRPr sz="1200"/>
            </a:lvl2pPr>
            <a:lvl3pPr marL="914333" indent="0">
              <a:buNone/>
              <a:defRPr sz="1000"/>
            </a:lvl3pPr>
            <a:lvl4pPr marL="1371499" indent="0">
              <a:buNone/>
              <a:defRPr sz="900"/>
            </a:lvl4pPr>
            <a:lvl5pPr marL="1828666" indent="0">
              <a:buNone/>
              <a:defRPr sz="900"/>
            </a:lvl5pPr>
            <a:lvl6pPr marL="2285831" indent="0">
              <a:buNone/>
              <a:defRPr sz="900"/>
            </a:lvl6pPr>
            <a:lvl7pPr marL="2742998" indent="0">
              <a:buNone/>
              <a:defRPr sz="900"/>
            </a:lvl7pPr>
            <a:lvl8pPr marL="3200164" indent="0">
              <a:buNone/>
              <a:defRPr sz="900"/>
            </a:lvl8pPr>
            <a:lvl9pPr marL="365733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61753E-A78A-4C8F-8853-6ED76D1BB64B}" type="datetimeFigureOut">
              <a:rPr lang="en-US" smtClean="0">
                <a:solidFill>
                  <a:prstClr val="black">
                    <a:tint val="75000"/>
                  </a:prstClr>
                </a:solidFill>
              </a:rPr>
              <a:pPr/>
              <a:t>12/26/2020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90A183-D538-4D9C-903B-530B9619E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628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61753E-A78A-4C8F-8853-6ED76D1BB64B}" type="datetimeFigureOut">
              <a:rPr lang="en-US" smtClean="0">
                <a:solidFill>
                  <a:prstClr val="black">
                    <a:tint val="75000"/>
                  </a:prstClr>
                </a:solidFill>
              </a:rPr>
              <a:pPr/>
              <a:t>12/26/2020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90A183-D538-4D9C-903B-530B9619E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3309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61753E-A78A-4C8F-8853-6ED76D1BB64B}" type="datetimeFigureOut">
              <a:rPr lang="en-US" smtClean="0">
                <a:solidFill>
                  <a:prstClr val="black">
                    <a:tint val="75000"/>
                  </a:prstClr>
                </a:solidFill>
              </a:rPr>
              <a:pPr/>
              <a:t>12/26/2020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90A183-D538-4D9C-903B-530B9619E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006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5"/>
            <a:ext cx="6858000" cy="2387600"/>
          </a:xfrm>
        </p:spPr>
        <p:txBody>
          <a:bodyPr anchor="b"/>
          <a:lstStyle>
            <a:lvl1pPr algn="ctr">
              <a:defRPr sz="4900"/>
            </a:lvl1pPr>
          </a:lstStyle>
          <a:p>
            <a:r>
              <a:rPr lang="en-US" smtClean="0"/>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2000"/>
            </a:lvl1pPr>
            <a:lvl2pPr marL="373075" indent="0" algn="ctr">
              <a:buNone/>
              <a:defRPr sz="1600"/>
            </a:lvl2pPr>
            <a:lvl3pPr marL="746150" indent="0" algn="ctr">
              <a:buNone/>
              <a:defRPr sz="1500"/>
            </a:lvl3pPr>
            <a:lvl4pPr marL="1119226" indent="0" algn="ctr">
              <a:buNone/>
              <a:defRPr sz="1300"/>
            </a:lvl4pPr>
            <a:lvl5pPr marL="1492301" indent="0" algn="ctr">
              <a:buNone/>
              <a:defRPr sz="1300"/>
            </a:lvl5pPr>
            <a:lvl6pPr marL="1865376" indent="0" algn="ctr">
              <a:buNone/>
              <a:defRPr sz="1300"/>
            </a:lvl6pPr>
            <a:lvl7pPr marL="2238451" indent="0" algn="ctr">
              <a:buNone/>
              <a:defRPr sz="1300"/>
            </a:lvl7pPr>
            <a:lvl8pPr marL="2611526" indent="0" algn="ctr">
              <a:buNone/>
              <a:defRPr sz="1300"/>
            </a:lvl8pPr>
            <a:lvl9pPr marL="2984602" indent="0" algn="ctr">
              <a:buNone/>
              <a:defRPr sz="13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08E9E486-04FA-4D19-B1F0-12610D091737}" type="datetimeFigureOut">
              <a:rPr lang="en-AU" smtClean="0">
                <a:solidFill>
                  <a:prstClr val="black">
                    <a:tint val="75000"/>
                  </a:prstClr>
                </a:solidFill>
              </a:rPr>
              <a:pPr/>
              <a:t>26/12/2020</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00A5E55-1F9B-4737-A2C2-64E45D249B3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781438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8E9E486-04FA-4D19-B1F0-12610D091737}" type="datetimeFigureOut">
              <a:rPr lang="en-AU" smtClean="0">
                <a:solidFill>
                  <a:prstClr val="black">
                    <a:tint val="75000"/>
                  </a:prstClr>
                </a:solidFill>
              </a:rPr>
              <a:pPr/>
              <a:t>26/12/2020</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00A5E55-1F9B-4737-A2C2-64E45D249B3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526041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900"/>
            </a:lvl1pPr>
          </a:lstStyle>
          <a:p>
            <a:r>
              <a:rPr lang="en-US" smtClean="0"/>
              <a:t>Click to edit Master title style</a:t>
            </a:r>
            <a:endParaRPr lang="en-AU"/>
          </a:p>
        </p:txBody>
      </p:sp>
      <p:sp>
        <p:nvSpPr>
          <p:cNvPr id="3" name="Text Placeholder 2"/>
          <p:cNvSpPr>
            <a:spLocks noGrp="1"/>
          </p:cNvSpPr>
          <p:nvPr>
            <p:ph type="body" idx="1"/>
          </p:nvPr>
        </p:nvSpPr>
        <p:spPr>
          <a:xfrm>
            <a:off x="623888" y="4589463"/>
            <a:ext cx="7886700" cy="1500187"/>
          </a:xfrm>
        </p:spPr>
        <p:txBody>
          <a:bodyPr/>
          <a:lstStyle>
            <a:lvl1pPr marL="0" indent="0">
              <a:buNone/>
              <a:defRPr sz="2000">
                <a:solidFill>
                  <a:schemeClr val="tx1">
                    <a:tint val="75000"/>
                  </a:schemeClr>
                </a:solidFill>
              </a:defRPr>
            </a:lvl1pPr>
            <a:lvl2pPr marL="373075" indent="0">
              <a:buNone/>
              <a:defRPr sz="1600">
                <a:solidFill>
                  <a:schemeClr val="tx1">
                    <a:tint val="75000"/>
                  </a:schemeClr>
                </a:solidFill>
              </a:defRPr>
            </a:lvl2pPr>
            <a:lvl3pPr marL="746150" indent="0">
              <a:buNone/>
              <a:defRPr sz="1500">
                <a:solidFill>
                  <a:schemeClr val="tx1">
                    <a:tint val="75000"/>
                  </a:schemeClr>
                </a:solidFill>
              </a:defRPr>
            </a:lvl3pPr>
            <a:lvl4pPr marL="1119226" indent="0">
              <a:buNone/>
              <a:defRPr sz="1300">
                <a:solidFill>
                  <a:schemeClr val="tx1">
                    <a:tint val="75000"/>
                  </a:schemeClr>
                </a:solidFill>
              </a:defRPr>
            </a:lvl4pPr>
            <a:lvl5pPr marL="1492301" indent="0">
              <a:buNone/>
              <a:defRPr sz="1300">
                <a:solidFill>
                  <a:schemeClr val="tx1">
                    <a:tint val="75000"/>
                  </a:schemeClr>
                </a:solidFill>
              </a:defRPr>
            </a:lvl5pPr>
            <a:lvl6pPr marL="1865376" indent="0">
              <a:buNone/>
              <a:defRPr sz="1300">
                <a:solidFill>
                  <a:schemeClr val="tx1">
                    <a:tint val="75000"/>
                  </a:schemeClr>
                </a:solidFill>
              </a:defRPr>
            </a:lvl6pPr>
            <a:lvl7pPr marL="2238451" indent="0">
              <a:buNone/>
              <a:defRPr sz="1300">
                <a:solidFill>
                  <a:schemeClr val="tx1">
                    <a:tint val="75000"/>
                  </a:schemeClr>
                </a:solidFill>
              </a:defRPr>
            </a:lvl7pPr>
            <a:lvl8pPr marL="2611526" indent="0">
              <a:buNone/>
              <a:defRPr sz="1300">
                <a:solidFill>
                  <a:schemeClr val="tx1">
                    <a:tint val="75000"/>
                  </a:schemeClr>
                </a:solidFill>
              </a:defRPr>
            </a:lvl8pPr>
            <a:lvl9pPr marL="2984602"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E9E486-04FA-4D19-B1F0-12610D091737}" type="datetimeFigureOut">
              <a:rPr lang="en-AU" smtClean="0">
                <a:solidFill>
                  <a:prstClr val="black">
                    <a:tint val="75000"/>
                  </a:prstClr>
                </a:solidFill>
              </a:rPr>
              <a:pPr/>
              <a:t>26/12/2020</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00A5E55-1F9B-4737-A2C2-64E45D249B3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3798704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08E9E486-04FA-4D19-B1F0-12610D091737}" type="datetimeFigureOut">
              <a:rPr lang="en-AU" smtClean="0">
                <a:solidFill>
                  <a:prstClr val="black">
                    <a:tint val="75000"/>
                  </a:prstClr>
                </a:solidFill>
              </a:rPr>
              <a:pPr/>
              <a:t>26/12/2020</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200A5E55-1F9B-4737-A2C2-64E45D249B3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057597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629842" y="1681165"/>
            <a:ext cx="3868340" cy="823912"/>
          </a:xfrm>
        </p:spPr>
        <p:txBody>
          <a:bodyPr anchor="b"/>
          <a:lstStyle>
            <a:lvl1pPr marL="0" indent="0">
              <a:buNone/>
              <a:defRPr sz="2000" b="1"/>
            </a:lvl1pPr>
            <a:lvl2pPr marL="373075" indent="0">
              <a:buNone/>
              <a:defRPr sz="1600" b="1"/>
            </a:lvl2pPr>
            <a:lvl3pPr marL="746150" indent="0">
              <a:buNone/>
              <a:defRPr sz="1500" b="1"/>
            </a:lvl3pPr>
            <a:lvl4pPr marL="1119226" indent="0">
              <a:buNone/>
              <a:defRPr sz="1300" b="1"/>
            </a:lvl4pPr>
            <a:lvl5pPr marL="1492301" indent="0">
              <a:buNone/>
              <a:defRPr sz="1300" b="1"/>
            </a:lvl5pPr>
            <a:lvl6pPr marL="1865376" indent="0">
              <a:buNone/>
              <a:defRPr sz="1300" b="1"/>
            </a:lvl6pPr>
            <a:lvl7pPr marL="2238451" indent="0">
              <a:buNone/>
              <a:defRPr sz="1300" b="1"/>
            </a:lvl7pPr>
            <a:lvl8pPr marL="2611526" indent="0">
              <a:buNone/>
              <a:defRPr sz="1300" b="1"/>
            </a:lvl8pPr>
            <a:lvl9pPr marL="2984602"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29151" y="1681165"/>
            <a:ext cx="3887391" cy="823912"/>
          </a:xfrm>
        </p:spPr>
        <p:txBody>
          <a:bodyPr anchor="b"/>
          <a:lstStyle>
            <a:lvl1pPr marL="0" indent="0">
              <a:buNone/>
              <a:defRPr sz="2000" b="1"/>
            </a:lvl1pPr>
            <a:lvl2pPr marL="373075" indent="0">
              <a:buNone/>
              <a:defRPr sz="1600" b="1"/>
            </a:lvl2pPr>
            <a:lvl3pPr marL="746150" indent="0">
              <a:buNone/>
              <a:defRPr sz="1500" b="1"/>
            </a:lvl3pPr>
            <a:lvl4pPr marL="1119226" indent="0">
              <a:buNone/>
              <a:defRPr sz="1300" b="1"/>
            </a:lvl4pPr>
            <a:lvl5pPr marL="1492301" indent="0">
              <a:buNone/>
              <a:defRPr sz="1300" b="1"/>
            </a:lvl5pPr>
            <a:lvl6pPr marL="1865376" indent="0">
              <a:buNone/>
              <a:defRPr sz="1300" b="1"/>
            </a:lvl6pPr>
            <a:lvl7pPr marL="2238451" indent="0">
              <a:buNone/>
              <a:defRPr sz="1300" b="1"/>
            </a:lvl7pPr>
            <a:lvl8pPr marL="2611526" indent="0">
              <a:buNone/>
              <a:defRPr sz="1300" b="1"/>
            </a:lvl8pPr>
            <a:lvl9pPr marL="2984602"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08E9E486-04FA-4D19-B1F0-12610D091737}" type="datetimeFigureOut">
              <a:rPr lang="en-AU" smtClean="0">
                <a:solidFill>
                  <a:prstClr val="black">
                    <a:tint val="75000"/>
                  </a:prstClr>
                </a:solidFill>
              </a:rPr>
              <a:pPr/>
              <a:t>26/12/2020</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200A5E55-1F9B-4737-A2C2-64E45D249B3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4018336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08E9E486-04FA-4D19-B1F0-12610D091737}" type="datetimeFigureOut">
              <a:rPr lang="en-AU" smtClean="0">
                <a:solidFill>
                  <a:prstClr val="black">
                    <a:tint val="75000"/>
                  </a:prstClr>
                </a:solidFill>
              </a:rPr>
              <a:pPr/>
              <a:t>26/12/2020</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200A5E55-1F9B-4737-A2C2-64E45D249B3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260171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9E486-04FA-4D19-B1F0-12610D091737}" type="datetimeFigureOut">
              <a:rPr lang="en-AU" smtClean="0">
                <a:solidFill>
                  <a:prstClr val="black">
                    <a:tint val="75000"/>
                  </a:prstClr>
                </a:solidFill>
              </a:rPr>
              <a:pPr/>
              <a:t>26/12/2020</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200A5E55-1F9B-4737-A2C2-64E45D249B3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992604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600"/>
            </a:lvl1pPr>
          </a:lstStyle>
          <a:p>
            <a:r>
              <a:rPr lang="en-US" smtClean="0"/>
              <a:t>Click to edit Master title style</a:t>
            </a:r>
            <a:endParaRPr lang="en-AU"/>
          </a:p>
        </p:txBody>
      </p:sp>
      <p:sp>
        <p:nvSpPr>
          <p:cNvPr id="3" name="Content Placeholder 2"/>
          <p:cNvSpPr>
            <a:spLocks noGrp="1"/>
          </p:cNvSpPr>
          <p:nvPr>
            <p:ph idx="1"/>
          </p:nvPr>
        </p:nvSpPr>
        <p:spPr>
          <a:xfrm>
            <a:off x="3887391" y="987427"/>
            <a:ext cx="4629150" cy="4873625"/>
          </a:xfrm>
        </p:spPr>
        <p:txBody>
          <a:bodyPr/>
          <a:lstStyle>
            <a:lvl1pPr>
              <a:defRPr sz="2600"/>
            </a:lvl1pPr>
            <a:lvl2pPr>
              <a:defRPr sz="23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300"/>
            </a:lvl1pPr>
            <a:lvl2pPr marL="373075" indent="0">
              <a:buNone/>
              <a:defRPr sz="1100"/>
            </a:lvl2pPr>
            <a:lvl3pPr marL="746150" indent="0">
              <a:buNone/>
              <a:defRPr sz="1000"/>
            </a:lvl3pPr>
            <a:lvl4pPr marL="1119226" indent="0">
              <a:buNone/>
              <a:defRPr sz="800"/>
            </a:lvl4pPr>
            <a:lvl5pPr marL="1492301" indent="0">
              <a:buNone/>
              <a:defRPr sz="800"/>
            </a:lvl5pPr>
            <a:lvl6pPr marL="1865376" indent="0">
              <a:buNone/>
              <a:defRPr sz="800"/>
            </a:lvl6pPr>
            <a:lvl7pPr marL="2238451" indent="0">
              <a:buNone/>
              <a:defRPr sz="800"/>
            </a:lvl7pPr>
            <a:lvl8pPr marL="2611526" indent="0">
              <a:buNone/>
              <a:defRPr sz="800"/>
            </a:lvl8pPr>
            <a:lvl9pPr marL="2984602"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E9E486-04FA-4D19-B1F0-12610D091737}" type="datetimeFigureOut">
              <a:rPr lang="en-AU" smtClean="0">
                <a:solidFill>
                  <a:prstClr val="black">
                    <a:tint val="75000"/>
                  </a:prstClr>
                </a:solidFill>
              </a:rPr>
              <a:pPr/>
              <a:t>26/12/2020</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200A5E55-1F9B-4737-A2C2-64E45D249B3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8391968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600"/>
            </a:lvl1pPr>
          </a:lstStyle>
          <a:p>
            <a:r>
              <a:rPr lang="en-US" smtClean="0"/>
              <a:t>Click to edit Master title style</a:t>
            </a:r>
            <a:endParaRPr lang="en-AU"/>
          </a:p>
        </p:txBody>
      </p:sp>
      <p:sp>
        <p:nvSpPr>
          <p:cNvPr id="3" name="Picture Placeholder 2"/>
          <p:cNvSpPr>
            <a:spLocks noGrp="1"/>
          </p:cNvSpPr>
          <p:nvPr>
            <p:ph type="pic" idx="1"/>
          </p:nvPr>
        </p:nvSpPr>
        <p:spPr>
          <a:xfrm>
            <a:off x="3887391" y="987427"/>
            <a:ext cx="4629150" cy="4873625"/>
          </a:xfrm>
        </p:spPr>
        <p:txBody>
          <a:bodyPr/>
          <a:lstStyle>
            <a:lvl1pPr marL="0" indent="0">
              <a:buNone/>
              <a:defRPr sz="2600"/>
            </a:lvl1pPr>
            <a:lvl2pPr marL="373075" indent="0">
              <a:buNone/>
              <a:defRPr sz="2300"/>
            </a:lvl2pPr>
            <a:lvl3pPr marL="746150" indent="0">
              <a:buNone/>
              <a:defRPr sz="2000"/>
            </a:lvl3pPr>
            <a:lvl4pPr marL="1119226" indent="0">
              <a:buNone/>
              <a:defRPr sz="1600"/>
            </a:lvl4pPr>
            <a:lvl5pPr marL="1492301" indent="0">
              <a:buNone/>
              <a:defRPr sz="1600"/>
            </a:lvl5pPr>
            <a:lvl6pPr marL="1865376" indent="0">
              <a:buNone/>
              <a:defRPr sz="1600"/>
            </a:lvl6pPr>
            <a:lvl7pPr marL="2238451" indent="0">
              <a:buNone/>
              <a:defRPr sz="1600"/>
            </a:lvl7pPr>
            <a:lvl8pPr marL="2611526" indent="0">
              <a:buNone/>
              <a:defRPr sz="1600"/>
            </a:lvl8pPr>
            <a:lvl9pPr marL="2984602" indent="0">
              <a:buNone/>
              <a:defRPr sz="1600"/>
            </a:lvl9pPr>
          </a:lstStyle>
          <a:p>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300"/>
            </a:lvl1pPr>
            <a:lvl2pPr marL="373075" indent="0">
              <a:buNone/>
              <a:defRPr sz="1100"/>
            </a:lvl2pPr>
            <a:lvl3pPr marL="746150" indent="0">
              <a:buNone/>
              <a:defRPr sz="1000"/>
            </a:lvl3pPr>
            <a:lvl4pPr marL="1119226" indent="0">
              <a:buNone/>
              <a:defRPr sz="800"/>
            </a:lvl4pPr>
            <a:lvl5pPr marL="1492301" indent="0">
              <a:buNone/>
              <a:defRPr sz="800"/>
            </a:lvl5pPr>
            <a:lvl6pPr marL="1865376" indent="0">
              <a:buNone/>
              <a:defRPr sz="800"/>
            </a:lvl6pPr>
            <a:lvl7pPr marL="2238451" indent="0">
              <a:buNone/>
              <a:defRPr sz="800"/>
            </a:lvl7pPr>
            <a:lvl8pPr marL="2611526" indent="0">
              <a:buNone/>
              <a:defRPr sz="800"/>
            </a:lvl8pPr>
            <a:lvl9pPr marL="2984602"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E9E486-04FA-4D19-B1F0-12610D091737}" type="datetimeFigureOut">
              <a:rPr lang="en-AU" smtClean="0">
                <a:solidFill>
                  <a:prstClr val="black">
                    <a:tint val="75000"/>
                  </a:prstClr>
                </a:solidFill>
              </a:rPr>
              <a:pPr/>
              <a:t>26/12/2020</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200A5E55-1F9B-4737-A2C2-64E45D249B3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4481642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8E9E486-04FA-4D19-B1F0-12610D091737}" type="datetimeFigureOut">
              <a:rPr lang="en-AU" smtClean="0">
                <a:solidFill>
                  <a:prstClr val="black">
                    <a:tint val="75000"/>
                  </a:prstClr>
                </a:solidFill>
              </a:rPr>
              <a:pPr/>
              <a:t>26/12/2020</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00A5E55-1F9B-4737-A2C2-64E45D249B3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842579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5"/>
            <a:ext cx="1971675"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8E9E486-04FA-4D19-B1F0-12610D091737}" type="datetimeFigureOut">
              <a:rPr lang="en-AU" smtClean="0">
                <a:solidFill>
                  <a:prstClr val="black">
                    <a:tint val="75000"/>
                  </a:prstClr>
                </a:solidFill>
              </a:rPr>
              <a:pPr/>
              <a:t>26/12/2020</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00A5E55-1F9B-4737-A2C2-64E45D249B3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67205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12/26/2020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12/26/2020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12/26/2020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12/26/2020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12/26/2020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12/26/2020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12/26/2020</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4" tIns="45716" rIns="91434" bIns="457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5"/>
            <a:ext cx="8229600" cy="4525963"/>
          </a:xfrm>
          <a:prstGeom prst="rect">
            <a:avLst/>
          </a:prstGeom>
        </p:spPr>
        <p:txBody>
          <a:bodyPr vert="horz" lIns="91434" tIns="45716" rIns="91434"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34" tIns="45716" rIns="91434" bIns="45716" rtlCol="0" anchor="ctr"/>
          <a:lstStyle>
            <a:lvl1pPr algn="l">
              <a:defRPr sz="1200">
                <a:solidFill>
                  <a:schemeClr val="tx1">
                    <a:tint val="75000"/>
                  </a:schemeClr>
                </a:solidFill>
              </a:defRPr>
            </a:lvl1pPr>
          </a:lstStyle>
          <a:p>
            <a:pPr defTabSz="914333"/>
            <a:fld id="{B461753E-A78A-4C8F-8853-6ED76D1BB64B}" type="datetimeFigureOut">
              <a:rPr lang="en-US" smtClean="0">
                <a:solidFill>
                  <a:prstClr val="black">
                    <a:tint val="75000"/>
                  </a:prstClr>
                </a:solidFill>
              </a:rPr>
              <a:pPr defTabSz="914333"/>
              <a:t>12/26/2020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34" tIns="45716" rIns="91434" bIns="45716" rtlCol="0" anchor="ctr"/>
          <a:lstStyle>
            <a:lvl1pPr algn="ctr">
              <a:defRPr sz="1200">
                <a:solidFill>
                  <a:schemeClr val="tx1">
                    <a:tint val="75000"/>
                  </a:schemeClr>
                </a:solidFill>
              </a:defRPr>
            </a:lvl1pPr>
          </a:lstStyle>
          <a:p>
            <a:pPr defTabSz="914333"/>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34" tIns="45716" rIns="91434" bIns="45716" rtlCol="0" anchor="ctr"/>
          <a:lstStyle>
            <a:lvl1pPr algn="r">
              <a:defRPr sz="1200">
                <a:solidFill>
                  <a:schemeClr val="tx1">
                    <a:tint val="75000"/>
                  </a:schemeClr>
                </a:solidFill>
              </a:defRPr>
            </a:lvl1pPr>
          </a:lstStyle>
          <a:p>
            <a:pPr defTabSz="914333"/>
            <a:fld id="{4A90A183-D538-4D9C-903B-530B9619E71E}" type="slidenum">
              <a:rPr lang="en-US" smtClean="0">
                <a:solidFill>
                  <a:prstClr val="black">
                    <a:tint val="75000"/>
                  </a:prstClr>
                </a:solidFill>
              </a:rPr>
              <a:pPr defTabSz="914333"/>
              <a:t>‹#›</a:t>
            </a:fld>
            <a:endParaRPr lang="en-US">
              <a:solidFill>
                <a:prstClr val="black">
                  <a:tint val="75000"/>
                </a:prstClr>
              </a:solidFill>
            </a:endParaRPr>
          </a:p>
        </p:txBody>
      </p:sp>
    </p:spTree>
    <p:extLst>
      <p:ext uri="{BB962C8B-B14F-4D97-AF65-F5344CB8AC3E}">
        <p14:creationId xmlns:p14="http://schemas.microsoft.com/office/powerpoint/2010/main" val="248374357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333" rtl="0" eaLnBrk="1" latinLnBrk="0" hangingPunct="1">
        <a:spcBef>
          <a:spcPct val="0"/>
        </a:spcBef>
        <a:buNone/>
        <a:defRPr sz="4400" kern="1200">
          <a:solidFill>
            <a:schemeClr val="tx1"/>
          </a:solidFill>
          <a:latin typeface="+mj-lt"/>
          <a:ea typeface="+mj-ea"/>
          <a:cs typeface="+mj-cs"/>
        </a:defRPr>
      </a:lvl1pPr>
    </p:titleStyle>
    <p:bodyStyle>
      <a:lvl1pPr marL="342875" indent="-342875" algn="l" defTabSz="91433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95" indent="-285729" algn="l" defTabSz="91433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16" indent="-228583" algn="l" defTabSz="91433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82" indent="-228583"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49" indent="-228583"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15" indent="-228583"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82" indent="-228583"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48" indent="-228583"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14" indent="-228583"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9" algn="l" defTabSz="914333" rtl="0" eaLnBrk="1" latinLnBrk="0" hangingPunct="1">
        <a:defRPr sz="1800" kern="1200">
          <a:solidFill>
            <a:schemeClr val="tx1"/>
          </a:solidFill>
          <a:latin typeface="+mn-lt"/>
          <a:ea typeface="+mn-ea"/>
          <a:cs typeface="+mn-cs"/>
        </a:defRPr>
      </a:lvl4pPr>
      <a:lvl5pPr marL="1828666" algn="l" defTabSz="914333" rtl="0" eaLnBrk="1" latinLnBrk="0" hangingPunct="1">
        <a:defRPr sz="1800" kern="1200">
          <a:solidFill>
            <a:schemeClr val="tx1"/>
          </a:solidFill>
          <a:latin typeface="+mn-lt"/>
          <a:ea typeface="+mn-ea"/>
          <a:cs typeface="+mn-cs"/>
        </a:defRPr>
      </a:lvl5pPr>
      <a:lvl6pPr marL="2285831" algn="l" defTabSz="914333" rtl="0" eaLnBrk="1" latinLnBrk="0" hangingPunct="1">
        <a:defRPr sz="1800" kern="1200">
          <a:solidFill>
            <a:schemeClr val="tx1"/>
          </a:solidFill>
          <a:latin typeface="+mn-lt"/>
          <a:ea typeface="+mn-ea"/>
          <a:cs typeface="+mn-cs"/>
        </a:defRPr>
      </a:lvl6pPr>
      <a:lvl7pPr marL="2742998" algn="l" defTabSz="914333" rtl="0" eaLnBrk="1" latinLnBrk="0" hangingPunct="1">
        <a:defRPr sz="1800" kern="1200">
          <a:solidFill>
            <a:schemeClr val="tx1"/>
          </a:solidFill>
          <a:latin typeface="+mn-lt"/>
          <a:ea typeface="+mn-ea"/>
          <a:cs typeface="+mn-cs"/>
        </a:defRPr>
      </a:lvl7pPr>
      <a:lvl8pPr marL="3200164" algn="l" defTabSz="914333" rtl="0" eaLnBrk="1" latinLnBrk="0" hangingPunct="1">
        <a:defRPr sz="1800" kern="1200">
          <a:solidFill>
            <a:schemeClr val="tx1"/>
          </a:solidFill>
          <a:latin typeface="+mn-lt"/>
          <a:ea typeface="+mn-ea"/>
          <a:cs typeface="+mn-cs"/>
        </a:defRPr>
      </a:lvl8pPr>
      <a:lvl9pPr marL="3657331" algn="l" defTabSz="91433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2" y="365127"/>
            <a:ext cx="7886700" cy="1325563"/>
          </a:xfrm>
          <a:prstGeom prst="rect">
            <a:avLst/>
          </a:prstGeom>
        </p:spPr>
        <p:txBody>
          <a:bodyPr vert="horz" lIns="74615" tIns="37308" rIns="74615" bIns="37308"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28652" y="1825625"/>
            <a:ext cx="7886700" cy="4351338"/>
          </a:xfrm>
          <a:prstGeom prst="rect">
            <a:avLst/>
          </a:prstGeom>
        </p:spPr>
        <p:txBody>
          <a:bodyPr vert="horz" lIns="74615" tIns="37308" rIns="74615" bIns="373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28650" y="6356352"/>
            <a:ext cx="2057400" cy="365125"/>
          </a:xfrm>
          <a:prstGeom prst="rect">
            <a:avLst/>
          </a:prstGeom>
        </p:spPr>
        <p:txBody>
          <a:bodyPr vert="horz" lIns="74615" tIns="37308" rIns="74615" bIns="37308" rtlCol="0" anchor="ctr"/>
          <a:lstStyle>
            <a:lvl1pPr algn="l">
              <a:defRPr sz="1000">
                <a:solidFill>
                  <a:schemeClr val="tx1">
                    <a:tint val="75000"/>
                  </a:schemeClr>
                </a:solidFill>
              </a:defRPr>
            </a:lvl1pPr>
          </a:lstStyle>
          <a:p>
            <a:pPr defTabSz="746150"/>
            <a:fld id="{08E9E486-04FA-4D19-B1F0-12610D091737}" type="datetimeFigureOut">
              <a:rPr lang="en-AU" smtClean="0">
                <a:solidFill>
                  <a:prstClr val="black">
                    <a:tint val="75000"/>
                  </a:prstClr>
                </a:solidFill>
              </a:rPr>
              <a:pPr defTabSz="746150"/>
              <a:t>26/12/2020</a:t>
            </a:fld>
            <a:endParaRPr lang="en-AU">
              <a:solidFill>
                <a:prstClr val="black">
                  <a:tint val="75000"/>
                </a:prstClr>
              </a:solidFill>
            </a:endParaRPr>
          </a:p>
        </p:txBody>
      </p:sp>
      <p:sp>
        <p:nvSpPr>
          <p:cNvPr id="5" name="Footer Placeholder 4"/>
          <p:cNvSpPr>
            <a:spLocks noGrp="1"/>
          </p:cNvSpPr>
          <p:nvPr>
            <p:ph type="ftr" sz="quarter" idx="3"/>
          </p:nvPr>
        </p:nvSpPr>
        <p:spPr>
          <a:xfrm>
            <a:off x="3028952" y="6356352"/>
            <a:ext cx="3086100" cy="365125"/>
          </a:xfrm>
          <a:prstGeom prst="rect">
            <a:avLst/>
          </a:prstGeom>
        </p:spPr>
        <p:txBody>
          <a:bodyPr vert="horz" lIns="74615" tIns="37308" rIns="74615" bIns="37308" rtlCol="0" anchor="ctr"/>
          <a:lstStyle>
            <a:lvl1pPr algn="ctr">
              <a:defRPr sz="1000">
                <a:solidFill>
                  <a:schemeClr val="tx1">
                    <a:tint val="75000"/>
                  </a:schemeClr>
                </a:solidFill>
              </a:defRPr>
            </a:lvl1pPr>
          </a:lstStyle>
          <a:p>
            <a:pPr defTabSz="746150"/>
            <a:endParaRPr lang="en-AU">
              <a:solidFill>
                <a:prstClr val="black">
                  <a:tint val="75000"/>
                </a:prst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74615" tIns="37308" rIns="74615" bIns="37308" rtlCol="0" anchor="ctr"/>
          <a:lstStyle>
            <a:lvl1pPr algn="r">
              <a:defRPr sz="1000">
                <a:solidFill>
                  <a:schemeClr val="tx1">
                    <a:tint val="75000"/>
                  </a:schemeClr>
                </a:solidFill>
              </a:defRPr>
            </a:lvl1pPr>
          </a:lstStyle>
          <a:p>
            <a:pPr defTabSz="746150"/>
            <a:fld id="{200A5E55-1F9B-4737-A2C2-64E45D249B3D}" type="slidenum">
              <a:rPr lang="en-AU" smtClean="0">
                <a:solidFill>
                  <a:prstClr val="black">
                    <a:tint val="75000"/>
                  </a:prstClr>
                </a:solidFill>
              </a:rPr>
              <a:pPr defTabSz="746150"/>
              <a:t>‹#›</a:t>
            </a:fld>
            <a:endParaRPr lang="en-AU">
              <a:solidFill>
                <a:prstClr val="black">
                  <a:tint val="75000"/>
                </a:prstClr>
              </a:solidFill>
            </a:endParaRPr>
          </a:p>
        </p:txBody>
      </p:sp>
    </p:spTree>
    <p:extLst>
      <p:ext uri="{BB962C8B-B14F-4D97-AF65-F5344CB8AC3E}">
        <p14:creationId xmlns:p14="http://schemas.microsoft.com/office/powerpoint/2010/main" val="45401845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74615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186538" indent="-186538" algn="l" defTabSz="746150" rtl="0" eaLnBrk="1" latinLnBrk="0" hangingPunct="1">
        <a:lnSpc>
          <a:spcPct val="90000"/>
        </a:lnSpc>
        <a:spcBef>
          <a:spcPts val="816"/>
        </a:spcBef>
        <a:buFont typeface="Arial" panose="020B0604020202020204" pitchFamily="34" charset="0"/>
        <a:buChar char="•"/>
        <a:defRPr sz="2300" kern="1200">
          <a:solidFill>
            <a:schemeClr val="tx1"/>
          </a:solidFill>
          <a:latin typeface="+mn-lt"/>
          <a:ea typeface="+mn-ea"/>
          <a:cs typeface="+mn-cs"/>
        </a:defRPr>
      </a:lvl1pPr>
      <a:lvl2pPr marL="559613" indent="-186538" algn="l" defTabSz="746150" rtl="0" eaLnBrk="1" latinLnBrk="0" hangingPunct="1">
        <a:lnSpc>
          <a:spcPct val="90000"/>
        </a:lnSpc>
        <a:spcBef>
          <a:spcPts val="408"/>
        </a:spcBef>
        <a:buFont typeface="Arial" panose="020B0604020202020204" pitchFamily="34" charset="0"/>
        <a:buChar char="•"/>
        <a:defRPr sz="2000" kern="1200">
          <a:solidFill>
            <a:schemeClr val="tx1"/>
          </a:solidFill>
          <a:latin typeface="+mn-lt"/>
          <a:ea typeface="+mn-ea"/>
          <a:cs typeface="+mn-cs"/>
        </a:defRPr>
      </a:lvl2pPr>
      <a:lvl3pPr marL="932688" indent="-186538" algn="l" defTabSz="746150" rtl="0" eaLnBrk="1" latinLnBrk="0" hangingPunct="1">
        <a:lnSpc>
          <a:spcPct val="90000"/>
        </a:lnSpc>
        <a:spcBef>
          <a:spcPts val="408"/>
        </a:spcBef>
        <a:buFont typeface="Arial" panose="020B0604020202020204" pitchFamily="34" charset="0"/>
        <a:buChar char="•"/>
        <a:defRPr sz="1600" kern="1200">
          <a:solidFill>
            <a:schemeClr val="tx1"/>
          </a:solidFill>
          <a:latin typeface="+mn-lt"/>
          <a:ea typeface="+mn-ea"/>
          <a:cs typeface="+mn-cs"/>
        </a:defRPr>
      </a:lvl3pPr>
      <a:lvl4pPr marL="1305763" indent="-186538" algn="l" defTabSz="746150" rtl="0" eaLnBrk="1" latinLnBrk="0" hangingPunct="1">
        <a:lnSpc>
          <a:spcPct val="90000"/>
        </a:lnSpc>
        <a:spcBef>
          <a:spcPts val="408"/>
        </a:spcBef>
        <a:buFont typeface="Arial" panose="020B0604020202020204" pitchFamily="34" charset="0"/>
        <a:buChar char="•"/>
        <a:defRPr sz="1500" kern="1200">
          <a:solidFill>
            <a:schemeClr val="tx1"/>
          </a:solidFill>
          <a:latin typeface="+mn-lt"/>
          <a:ea typeface="+mn-ea"/>
          <a:cs typeface="+mn-cs"/>
        </a:defRPr>
      </a:lvl4pPr>
      <a:lvl5pPr marL="1678838" indent="-186538" algn="l" defTabSz="746150" rtl="0" eaLnBrk="1" latinLnBrk="0" hangingPunct="1">
        <a:lnSpc>
          <a:spcPct val="90000"/>
        </a:lnSpc>
        <a:spcBef>
          <a:spcPts val="408"/>
        </a:spcBef>
        <a:buFont typeface="Arial" panose="020B0604020202020204" pitchFamily="34" charset="0"/>
        <a:buChar char="•"/>
        <a:defRPr sz="1500" kern="1200">
          <a:solidFill>
            <a:schemeClr val="tx1"/>
          </a:solidFill>
          <a:latin typeface="+mn-lt"/>
          <a:ea typeface="+mn-ea"/>
          <a:cs typeface="+mn-cs"/>
        </a:defRPr>
      </a:lvl5pPr>
      <a:lvl6pPr marL="2051914" indent="-186538" algn="l" defTabSz="746150" rtl="0" eaLnBrk="1" latinLnBrk="0" hangingPunct="1">
        <a:lnSpc>
          <a:spcPct val="90000"/>
        </a:lnSpc>
        <a:spcBef>
          <a:spcPts val="408"/>
        </a:spcBef>
        <a:buFont typeface="Arial" panose="020B0604020202020204" pitchFamily="34" charset="0"/>
        <a:buChar char="•"/>
        <a:defRPr sz="1500" kern="1200">
          <a:solidFill>
            <a:schemeClr val="tx1"/>
          </a:solidFill>
          <a:latin typeface="+mn-lt"/>
          <a:ea typeface="+mn-ea"/>
          <a:cs typeface="+mn-cs"/>
        </a:defRPr>
      </a:lvl6pPr>
      <a:lvl7pPr marL="2424989" indent="-186538" algn="l" defTabSz="746150" rtl="0" eaLnBrk="1" latinLnBrk="0" hangingPunct="1">
        <a:lnSpc>
          <a:spcPct val="90000"/>
        </a:lnSpc>
        <a:spcBef>
          <a:spcPts val="408"/>
        </a:spcBef>
        <a:buFont typeface="Arial" panose="020B0604020202020204" pitchFamily="34" charset="0"/>
        <a:buChar char="•"/>
        <a:defRPr sz="1500" kern="1200">
          <a:solidFill>
            <a:schemeClr val="tx1"/>
          </a:solidFill>
          <a:latin typeface="+mn-lt"/>
          <a:ea typeface="+mn-ea"/>
          <a:cs typeface="+mn-cs"/>
        </a:defRPr>
      </a:lvl7pPr>
      <a:lvl8pPr marL="2798064" indent="-186538" algn="l" defTabSz="746150" rtl="0" eaLnBrk="1" latinLnBrk="0" hangingPunct="1">
        <a:lnSpc>
          <a:spcPct val="90000"/>
        </a:lnSpc>
        <a:spcBef>
          <a:spcPts val="408"/>
        </a:spcBef>
        <a:buFont typeface="Arial" panose="020B0604020202020204" pitchFamily="34" charset="0"/>
        <a:buChar char="•"/>
        <a:defRPr sz="1500" kern="1200">
          <a:solidFill>
            <a:schemeClr val="tx1"/>
          </a:solidFill>
          <a:latin typeface="+mn-lt"/>
          <a:ea typeface="+mn-ea"/>
          <a:cs typeface="+mn-cs"/>
        </a:defRPr>
      </a:lvl8pPr>
      <a:lvl9pPr marL="3171139" indent="-186538" algn="l" defTabSz="746150" rtl="0" eaLnBrk="1" latinLnBrk="0" hangingPunct="1">
        <a:lnSpc>
          <a:spcPct val="90000"/>
        </a:lnSpc>
        <a:spcBef>
          <a:spcPts val="408"/>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46150" rtl="0" eaLnBrk="1" latinLnBrk="0" hangingPunct="1">
        <a:defRPr sz="1500" kern="1200">
          <a:solidFill>
            <a:schemeClr val="tx1"/>
          </a:solidFill>
          <a:latin typeface="+mn-lt"/>
          <a:ea typeface="+mn-ea"/>
          <a:cs typeface="+mn-cs"/>
        </a:defRPr>
      </a:lvl1pPr>
      <a:lvl2pPr marL="373075" algn="l" defTabSz="746150" rtl="0" eaLnBrk="1" latinLnBrk="0" hangingPunct="1">
        <a:defRPr sz="1500" kern="1200">
          <a:solidFill>
            <a:schemeClr val="tx1"/>
          </a:solidFill>
          <a:latin typeface="+mn-lt"/>
          <a:ea typeface="+mn-ea"/>
          <a:cs typeface="+mn-cs"/>
        </a:defRPr>
      </a:lvl2pPr>
      <a:lvl3pPr marL="746150" algn="l" defTabSz="746150" rtl="0" eaLnBrk="1" latinLnBrk="0" hangingPunct="1">
        <a:defRPr sz="1500" kern="1200">
          <a:solidFill>
            <a:schemeClr val="tx1"/>
          </a:solidFill>
          <a:latin typeface="+mn-lt"/>
          <a:ea typeface="+mn-ea"/>
          <a:cs typeface="+mn-cs"/>
        </a:defRPr>
      </a:lvl3pPr>
      <a:lvl4pPr marL="1119226" algn="l" defTabSz="746150" rtl="0" eaLnBrk="1" latinLnBrk="0" hangingPunct="1">
        <a:defRPr sz="1500" kern="1200">
          <a:solidFill>
            <a:schemeClr val="tx1"/>
          </a:solidFill>
          <a:latin typeface="+mn-lt"/>
          <a:ea typeface="+mn-ea"/>
          <a:cs typeface="+mn-cs"/>
        </a:defRPr>
      </a:lvl4pPr>
      <a:lvl5pPr marL="1492301" algn="l" defTabSz="746150" rtl="0" eaLnBrk="1" latinLnBrk="0" hangingPunct="1">
        <a:defRPr sz="1500" kern="1200">
          <a:solidFill>
            <a:schemeClr val="tx1"/>
          </a:solidFill>
          <a:latin typeface="+mn-lt"/>
          <a:ea typeface="+mn-ea"/>
          <a:cs typeface="+mn-cs"/>
        </a:defRPr>
      </a:lvl5pPr>
      <a:lvl6pPr marL="1865376" algn="l" defTabSz="746150" rtl="0" eaLnBrk="1" latinLnBrk="0" hangingPunct="1">
        <a:defRPr sz="1500" kern="1200">
          <a:solidFill>
            <a:schemeClr val="tx1"/>
          </a:solidFill>
          <a:latin typeface="+mn-lt"/>
          <a:ea typeface="+mn-ea"/>
          <a:cs typeface="+mn-cs"/>
        </a:defRPr>
      </a:lvl6pPr>
      <a:lvl7pPr marL="2238451" algn="l" defTabSz="746150" rtl="0" eaLnBrk="1" latinLnBrk="0" hangingPunct="1">
        <a:defRPr sz="1500" kern="1200">
          <a:solidFill>
            <a:schemeClr val="tx1"/>
          </a:solidFill>
          <a:latin typeface="+mn-lt"/>
          <a:ea typeface="+mn-ea"/>
          <a:cs typeface="+mn-cs"/>
        </a:defRPr>
      </a:lvl7pPr>
      <a:lvl8pPr marL="2611526" algn="l" defTabSz="746150" rtl="0" eaLnBrk="1" latinLnBrk="0" hangingPunct="1">
        <a:defRPr sz="1500" kern="1200">
          <a:solidFill>
            <a:schemeClr val="tx1"/>
          </a:solidFill>
          <a:latin typeface="+mn-lt"/>
          <a:ea typeface="+mn-ea"/>
          <a:cs typeface="+mn-cs"/>
        </a:defRPr>
      </a:lvl8pPr>
      <a:lvl9pPr marL="2984602" algn="l" defTabSz="74615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se.jpeg"/>
          <p:cNvPicPr>
            <a:picLocks noChangeAspect="1"/>
          </p:cNvPicPr>
          <p:nvPr/>
        </p:nvPicPr>
        <p:blipFill>
          <a:blip r:embed="rId2" cstate="print"/>
          <a:stretch>
            <a:fillRect/>
          </a:stretch>
        </p:blipFill>
        <p:spPr>
          <a:xfrm>
            <a:off x="2667000" y="1905000"/>
            <a:ext cx="4648200" cy="4735533"/>
          </a:xfrm>
          <a:prstGeom prst="ellipse">
            <a:avLst/>
          </a:prstGeom>
          <a:ln>
            <a:noFill/>
          </a:ln>
          <a:effectLst>
            <a:softEdge rad="112500"/>
          </a:effectLst>
        </p:spPr>
      </p:pic>
      <p:sp>
        <p:nvSpPr>
          <p:cNvPr id="3" name="Rectangle 2"/>
          <p:cNvSpPr/>
          <p:nvPr/>
        </p:nvSpPr>
        <p:spPr>
          <a:xfrm>
            <a:off x="3918861" y="879232"/>
            <a:ext cx="2305427" cy="1200321"/>
          </a:xfrm>
          <a:prstGeom prst="rect">
            <a:avLst/>
          </a:prstGeom>
          <a:scene3d>
            <a:camera prst="orthographicFront"/>
            <a:lightRig rig="threePt" dir="t"/>
          </a:scene3d>
          <a:sp3d>
            <a:bevelT prst="angle"/>
          </a:sp3d>
        </p:spPr>
        <p:txBody>
          <a:bodyPr wrap="none" lIns="91434" tIns="45716" rIns="91434" bIns="45716">
            <a:spAutoFit/>
            <a:sp3d extrusionH="57150">
              <a:bevelT w="38100" h="38100" prst="angle"/>
            </a:sp3d>
          </a:bodyPr>
          <a:lstStyle/>
          <a:p>
            <a:pPr defTabSz="914333"/>
            <a:r>
              <a:rPr lang="bn-BD" sz="7200" b="1" dirty="0">
                <a:solidFill>
                  <a:srgbClr val="FF0000"/>
                </a:solidFill>
                <a:latin typeface="NikoshBAN" pitchFamily="2" charset="0"/>
                <a:cs typeface="NikoshBAN" pitchFamily="2" charset="0"/>
              </a:rPr>
              <a:t>স্বাগতম</a:t>
            </a:r>
            <a:endParaRPr lang="en-US" sz="7200" b="1"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137884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heel(4)">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6618" y="1524000"/>
            <a:ext cx="3090863"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890" y="1503218"/>
            <a:ext cx="3276600" cy="3447858"/>
          </a:xfrm>
          <a:prstGeom prst="rect">
            <a:avLst/>
          </a:prstGeom>
        </p:spPr>
      </p:pic>
      <p:sp>
        <p:nvSpPr>
          <p:cNvPr id="5" name="TextBox 4"/>
          <p:cNvSpPr txBox="1"/>
          <p:nvPr/>
        </p:nvSpPr>
        <p:spPr>
          <a:xfrm>
            <a:off x="838200" y="710625"/>
            <a:ext cx="2542310" cy="584775"/>
          </a:xfrm>
          <a:prstGeom prst="rect">
            <a:avLst/>
          </a:prstGeom>
          <a:noFill/>
        </p:spPr>
        <p:txBody>
          <a:bodyPr wrap="square" rtlCol="0">
            <a:spAutoFit/>
          </a:bodyPr>
          <a:lstStyle/>
          <a:p>
            <a:r>
              <a:rPr lang="bn-IN" sz="3200" b="1" dirty="0" smtClean="0">
                <a:latin typeface="NikoshBAN" panose="02000000000000000000" pitchFamily="2" charset="0"/>
                <a:cs typeface="NikoshBAN" panose="02000000000000000000" pitchFamily="2" charset="0"/>
              </a:rPr>
              <a:t>স্নায়ু তন্ত্র</a:t>
            </a: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951076"/>
            <a:ext cx="2847110" cy="409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049" y="4902149"/>
            <a:ext cx="4114151" cy="485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81000" y="5334000"/>
            <a:ext cx="9601200" cy="523220"/>
          </a:xfrm>
          <a:prstGeom prst="rect">
            <a:avLst/>
          </a:prstGeom>
          <a:noFill/>
        </p:spPr>
        <p:txBody>
          <a:bodyPr wrap="square" rtlCol="0">
            <a:spAutoFit/>
          </a:bodyPr>
          <a:lstStyle/>
          <a:p>
            <a:r>
              <a:rPr lang="bn-IN" sz="2800" b="1" dirty="0" smtClean="0">
                <a:latin typeface="NikoshBAN" panose="02000000000000000000" pitchFamily="2" charset="0"/>
                <a:cs typeface="NikoshBAN" panose="02000000000000000000" pitchFamily="2" charset="0"/>
              </a:rPr>
              <a:t>স্নায়ু তন্ত্রের প্রধান কাজ হলো উদ্দীপনায় সাড়া দেওয়া।</a:t>
            </a:r>
            <a:endParaRPr lang="en-US" sz="2800" b="1" dirty="0">
              <a:latin typeface="NikoshBAN" panose="02000000000000000000" pitchFamily="2" charset="0"/>
              <a:cs typeface="NikoshBAN" panose="02000000000000000000" pitchFamily="2" charset="0"/>
            </a:endParaRPr>
          </a:p>
        </p:txBody>
      </p:sp>
      <p:sp>
        <p:nvSpPr>
          <p:cNvPr id="12" name="TextBox 11"/>
          <p:cNvSpPr txBox="1"/>
          <p:nvPr/>
        </p:nvSpPr>
        <p:spPr>
          <a:xfrm rot="10800000" flipV="1">
            <a:off x="457200" y="5933419"/>
            <a:ext cx="5486400" cy="543580"/>
          </a:xfrm>
          <a:prstGeom prst="rect">
            <a:avLst/>
          </a:prstGeom>
          <a:noFill/>
        </p:spPr>
        <p:txBody>
          <a:bodyPr wrap="square" rtlCol="0">
            <a:spAutoFit/>
          </a:bodyPr>
          <a:lstStyle/>
          <a:p>
            <a:r>
              <a:rPr lang="bn-IN" sz="2800" b="1" dirty="0" smtClean="0">
                <a:latin typeface="NikoshBAN" panose="02000000000000000000" pitchFamily="2" charset="0"/>
                <a:cs typeface="NikoshBAN" panose="02000000000000000000" pitchFamily="2" charset="0"/>
              </a:rPr>
              <a:t>উদ্দীপনা কী?</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9139229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additive="base">
                                        <p:cTn id="18" dur="500" fill="hold"/>
                                        <p:tgtEl>
                                          <p:spTgt spid="4101"/>
                                        </p:tgtEl>
                                        <p:attrNameLst>
                                          <p:attrName>ppt_x</p:attrName>
                                        </p:attrNameLst>
                                      </p:cBhvr>
                                      <p:tavLst>
                                        <p:tav tm="0">
                                          <p:val>
                                            <p:strVal val="#ppt_x"/>
                                          </p:val>
                                        </p:tav>
                                        <p:tav tm="100000">
                                          <p:val>
                                            <p:strVal val="#ppt_x"/>
                                          </p:val>
                                        </p:tav>
                                      </p:tavLst>
                                    </p:anim>
                                    <p:anim calcmode="lin" valueType="num">
                                      <p:cBhvr additive="base">
                                        <p:cTn id="19"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098"/>
                                        </p:tgtEl>
                                        <p:attrNameLst>
                                          <p:attrName>style.visibility</p:attrName>
                                        </p:attrNameLst>
                                      </p:cBhvr>
                                      <p:to>
                                        <p:strVal val="visible"/>
                                      </p:to>
                                    </p:set>
                                    <p:animEffect transition="in" filter="barn(inVertical)">
                                      <p:cBhvr>
                                        <p:cTn id="24" dur="500"/>
                                        <p:tgtEl>
                                          <p:spTgt spid="409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100"/>
                                        </p:tgtEl>
                                        <p:attrNameLst>
                                          <p:attrName>style.visibility</p:attrName>
                                        </p:attrNameLst>
                                      </p:cBhvr>
                                      <p:to>
                                        <p:strVal val="visible"/>
                                      </p:to>
                                    </p:set>
                                    <p:anim calcmode="lin" valueType="num">
                                      <p:cBhvr additive="base">
                                        <p:cTn id="29" dur="500" fill="hold"/>
                                        <p:tgtEl>
                                          <p:spTgt spid="4100"/>
                                        </p:tgtEl>
                                        <p:attrNameLst>
                                          <p:attrName>ppt_x</p:attrName>
                                        </p:attrNameLst>
                                      </p:cBhvr>
                                      <p:tavLst>
                                        <p:tav tm="0">
                                          <p:val>
                                            <p:strVal val="#ppt_x"/>
                                          </p:val>
                                        </p:tav>
                                        <p:tav tm="100000">
                                          <p:val>
                                            <p:strVal val="#ppt_x"/>
                                          </p:val>
                                        </p:tav>
                                      </p:tavLst>
                                    </p:anim>
                                    <p:anim calcmode="lin" valueType="num">
                                      <p:cBhvr additive="base">
                                        <p:cTn id="30"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7"/>
                                        </p:tgtEl>
                                        <p:attrNameLst>
                                          <p:attrName>ppt_y</p:attrName>
                                        </p:attrNameLst>
                                      </p:cBhvr>
                                      <p:tavLst>
                                        <p:tav tm="0">
                                          <p:val>
                                            <p:strVal val="#ppt_y"/>
                                          </p:val>
                                        </p:tav>
                                        <p:tav tm="100000">
                                          <p:val>
                                            <p:strVal val="#ppt_y"/>
                                          </p:val>
                                        </p:tav>
                                      </p:tavLst>
                                    </p:anim>
                                    <p:anim calcmode="lin" valueType="num">
                                      <p:cBhvr>
                                        <p:cTn id="3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41" presetClass="entr" presetSubtype="0" fill="hold" grpId="0" nodeType="clickEffect">
                                  <p:stCondLst>
                                    <p:cond delay="0"/>
                                  </p:stCondLst>
                                  <p:iterate type="lt">
                                    <p:tmPct val="10000"/>
                                  </p:iterate>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2"/>
                                        </p:tgtEl>
                                        <p:attrNameLst>
                                          <p:attrName>ppt_y</p:attrName>
                                        </p:attrNameLst>
                                      </p:cBhvr>
                                      <p:tavLst>
                                        <p:tav tm="0">
                                          <p:val>
                                            <p:strVal val="#ppt_y"/>
                                          </p:val>
                                        </p:tav>
                                        <p:tav tm="100000">
                                          <p:val>
                                            <p:strVal val="#ppt_y"/>
                                          </p:val>
                                        </p:tav>
                                      </p:tavLst>
                                    </p:anim>
                                    <p:anim calcmode="lin" valueType="num">
                                      <p:cBhvr>
                                        <p:cTn id="4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295400"/>
            <a:ext cx="762000" cy="707886"/>
          </a:xfrm>
          <a:prstGeom prst="rect">
            <a:avLst/>
          </a:prstGeom>
          <a:noFill/>
        </p:spPr>
        <p:txBody>
          <a:bodyPr wrap="square" rtlCol="0">
            <a:spAutoFit/>
          </a:bodyPr>
          <a:lstStyle/>
          <a:p>
            <a:r>
              <a:rPr lang="en-US" sz="4000" dirty="0" smtClean="0">
                <a:sym typeface="Wingdings 3"/>
              </a:rPr>
              <a:t></a:t>
            </a:r>
            <a:endParaRPr lang="en-US" sz="4000" dirty="0"/>
          </a:p>
        </p:txBody>
      </p:sp>
      <p:graphicFrame>
        <p:nvGraphicFramePr>
          <p:cNvPr id="7" name="Object 6">
            <a:hlinkClick r:id="" action="ppaction://ole?verb=0"/>
          </p:cNvPr>
          <p:cNvGraphicFramePr>
            <a:graphicFrameLocks noChangeAspect="1"/>
          </p:cNvGraphicFramePr>
          <p:nvPr>
            <p:extLst>
              <p:ext uri="{D42A27DB-BD31-4B8C-83A1-F6EECF244321}">
                <p14:modId xmlns:p14="http://schemas.microsoft.com/office/powerpoint/2010/main" val="3267809333"/>
              </p:ext>
            </p:extLst>
          </p:nvPr>
        </p:nvGraphicFramePr>
        <p:xfrm>
          <a:off x="1447800" y="1295400"/>
          <a:ext cx="1689100" cy="804868"/>
        </p:xfrm>
        <a:graphic>
          <a:graphicData uri="http://schemas.openxmlformats.org/presentationml/2006/ole">
            <mc:AlternateContent xmlns:mc="http://schemas.openxmlformats.org/markup-compatibility/2006">
              <mc:Choice xmlns:v="urn:schemas-microsoft-com:vml" Requires="v">
                <p:oleObj spid="_x0000_s4110" name="Packager Shell Object" showAsIcon="1" r:id="rId3" imgW="1689480" imgH="685800" progId="Package">
                  <p:embed/>
                </p:oleObj>
              </mc:Choice>
              <mc:Fallback>
                <p:oleObj name="Packager Shell Object" showAsIcon="1" r:id="rId3" imgW="1689480" imgH="685800" progId="Package">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295400"/>
                        <a:ext cx="1689100" cy="8048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02" name="Picture 6"/>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8875"/>
                    </a14:imgEffect>
                    <a14:imgEffect>
                      <a14:saturation sat="310000"/>
                    </a14:imgEffect>
                  </a14:imgLayer>
                </a14:imgProps>
              </a:ext>
              <a:ext uri="{28A0092B-C50C-407E-A947-70E740481C1C}">
                <a14:useLocalDpi xmlns:a14="http://schemas.microsoft.com/office/drawing/2010/main" val="0"/>
              </a:ext>
            </a:extLst>
          </a:blip>
          <a:srcRect/>
          <a:stretch>
            <a:fillRect/>
          </a:stretch>
        </p:blipFill>
        <p:spPr bwMode="auto">
          <a:xfrm>
            <a:off x="419100" y="2676525"/>
            <a:ext cx="8305800"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838200" y="695980"/>
            <a:ext cx="5715000" cy="523220"/>
          </a:xfrm>
          <a:prstGeom prst="rect">
            <a:avLst/>
          </a:prstGeom>
          <a:noFill/>
        </p:spPr>
        <p:txBody>
          <a:bodyPr wrap="square" rtlCol="0">
            <a:spAutoFit/>
          </a:bodyPr>
          <a:lstStyle/>
          <a:p>
            <a:r>
              <a:rPr lang="bn-IN" sz="2800" b="1" dirty="0" smtClean="0">
                <a:latin typeface="NikoshBAN" panose="02000000000000000000" pitchFamily="2" charset="0"/>
                <a:cs typeface="NikoshBAN" panose="02000000000000000000" pitchFamily="2" charset="0"/>
              </a:rPr>
              <a:t>নিউরন আঁকার কৌশল-</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1154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9"/>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102"/>
                                        </p:tgtEl>
                                        <p:attrNameLst>
                                          <p:attrName>style.visibility</p:attrName>
                                        </p:attrNameLst>
                                      </p:cBhvr>
                                      <p:to>
                                        <p:strVal val="visible"/>
                                      </p:to>
                                    </p:set>
                                    <p:animEffect transition="in" filter="barn(inVertical)">
                                      <p:cBhvr>
                                        <p:cTn id="21"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1400" y="0"/>
            <a:ext cx="3200400" cy="2057400"/>
          </a:xfrm>
        </p:spPr>
      </p:pic>
      <p:sp>
        <p:nvSpPr>
          <p:cNvPr id="3" name="Title 2"/>
          <p:cNvSpPr>
            <a:spLocks noGrp="1"/>
          </p:cNvSpPr>
          <p:nvPr>
            <p:ph type="title"/>
          </p:nvPr>
        </p:nvSpPr>
        <p:spPr>
          <a:xfrm>
            <a:off x="381000" y="914400"/>
            <a:ext cx="2057400" cy="804672"/>
          </a:xfrm>
        </p:spPr>
        <p:txBody>
          <a:bodyPr>
            <a:noAutofit/>
          </a:bodyPr>
          <a:lstStyle/>
          <a:p>
            <a:r>
              <a:rPr lang="bn-IN" sz="4800" b="1" dirty="0" smtClean="0">
                <a:solidFill>
                  <a:srgbClr val="7030A0"/>
                </a:solidFill>
                <a:latin typeface="NikoshBAN" panose="02000000000000000000" pitchFamily="2" charset="0"/>
                <a:cs typeface="NikoshBAN" panose="02000000000000000000" pitchFamily="2" charset="0"/>
              </a:rPr>
              <a:t>মস্তিষ্ক</a:t>
            </a:r>
            <a:endParaRPr lang="en-US" sz="4800" b="1" dirty="0">
              <a:solidFill>
                <a:srgbClr val="7030A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0"/>
            <a:ext cx="5486400" cy="2438400"/>
          </a:xfrm>
          <a:prstGeom prst="rect">
            <a:avLst/>
          </a:prstGeom>
        </p:spPr>
      </p:pic>
      <p:sp>
        <p:nvSpPr>
          <p:cNvPr id="6" name="TextBox 5"/>
          <p:cNvSpPr txBox="1"/>
          <p:nvPr/>
        </p:nvSpPr>
        <p:spPr>
          <a:xfrm>
            <a:off x="228600" y="4611231"/>
            <a:ext cx="8610600" cy="1815882"/>
          </a:xfrm>
          <a:prstGeom prst="rect">
            <a:avLst/>
          </a:prstGeom>
          <a:blipFill>
            <a:blip r:embed="rId4"/>
            <a:tile tx="0" ty="0" sx="100000" sy="100000" flip="none" algn="tl"/>
          </a:blipFill>
        </p:spPr>
        <p:txBody>
          <a:bodyPr wrap="square" rtlCol="0">
            <a:spAutoFit/>
          </a:bodyPr>
          <a:lstStyle/>
          <a:p>
            <a:r>
              <a:rPr lang="bn-IN" sz="2800" b="1" dirty="0" smtClean="0">
                <a:solidFill>
                  <a:srgbClr val="7030A0"/>
                </a:solidFill>
                <a:latin typeface="NikoshBAN" panose="02000000000000000000" pitchFamily="2" charset="0"/>
                <a:cs typeface="NikoshBAN" panose="02000000000000000000" pitchFamily="2" charset="0"/>
              </a:rPr>
              <a:t>গুরু/</a:t>
            </a:r>
            <a:r>
              <a:rPr lang="as-IN" sz="2800" b="1" dirty="0" smtClean="0">
                <a:solidFill>
                  <a:srgbClr val="7030A0"/>
                </a:solidFill>
                <a:latin typeface="NikoshBAN" panose="02000000000000000000" pitchFamily="2" charset="0"/>
                <a:cs typeface="NikoshBAN" panose="02000000000000000000" pitchFamily="2" charset="0"/>
              </a:rPr>
              <a:t>অ</a:t>
            </a:r>
            <a:r>
              <a:rPr lang="bn-IN" sz="2800" b="1" dirty="0" smtClean="0">
                <a:solidFill>
                  <a:srgbClr val="7030A0"/>
                </a:solidFill>
                <a:latin typeface="NikoshBAN" panose="02000000000000000000" pitchFamily="2" charset="0"/>
                <a:cs typeface="NikoshBAN" panose="02000000000000000000" pitchFamily="2" charset="0"/>
              </a:rPr>
              <a:t>গ্র </a:t>
            </a:r>
            <a:r>
              <a:rPr lang="as-IN" sz="2800" b="1" dirty="0" smtClean="0">
                <a:solidFill>
                  <a:srgbClr val="7030A0"/>
                </a:solidFill>
                <a:latin typeface="NikoshBAN" panose="02000000000000000000" pitchFamily="2" charset="0"/>
                <a:cs typeface="NikoshBAN" panose="02000000000000000000" pitchFamily="2" charset="0"/>
              </a:rPr>
              <a:t>মস্তিষ্ক </a:t>
            </a:r>
            <a:r>
              <a:rPr lang="bn-IN" sz="2800" b="1" dirty="0">
                <a:solidFill>
                  <a:srgbClr val="7030A0"/>
                </a:solidFill>
                <a:latin typeface="NikoshBAN" panose="02000000000000000000" pitchFamily="2" charset="0"/>
                <a:cs typeface="NikoshBAN" panose="02000000000000000000" pitchFamily="2" charset="0"/>
              </a:rPr>
              <a:t>-</a:t>
            </a:r>
            <a:r>
              <a:rPr lang="as-IN" sz="2800" b="1" dirty="0" smtClean="0">
                <a:latin typeface="NikoshBAN" panose="02000000000000000000" pitchFamily="2" charset="0"/>
                <a:cs typeface="NikoshBAN" panose="02000000000000000000" pitchFamily="2" charset="0"/>
              </a:rPr>
              <a:t>মস্তিষ্কের </a:t>
            </a:r>
            <a:r>
              <a:rPr lang="as-IN" sz="2800" b="1" dirty="0">
                <a:latin typeface="NikoshBAN" panose="02000000000000000000" pitchFamily="2" charset="0"/>
                <a:cs typeface="NikoshBAN" panose="02000000000000000000" pitchFamily="2" charset="0"/>
              </a:rPr>
              <a:t>মধ্যে অগ্রমস্তিষ্ক বা সেরিব্রাম সবচেয়ে বড় অংশ। সেরিব্রামকে গুরুমস্তিষ্কও বলা হয়ে থাকে। সেরিব্রামের ডান ও বাম অংশ দুটি সম্পূর্ণভাবে বিভক্ত। দুটি অংশের মাঝখানে বিভেদক খাজ থাকায় এ বিভক্তি ঘটে। এদের সেরিব্রাল হেমিস্ফিয়ার (</a:t>
            </a:r>
            <a:r>
              <a:rPr lang="en-US" sz="2800" b="1" dirty="0" err="1">
                <a:latin typeface="NikoshBAN" panose="02000000000000000000" pitchFamily="2" charset="0"/>
                <a:cs typeface="NikoshBAN" panose="02000000000000000000" pitchFamily="2" charset="0"/>
              </a:rPr>
              <a:t>cerbral</a:t>
            </a:r>
            <a:r>
              <a:rPr lang="en-US" sz="2800" b="1" dirty="0">
                <a:latin typeface="NikoshBAN" panose="02000000000000000000" pitchFamily="2" charset="0"/>
                <a:cs typeface="NikoshBAN" panose="02000000000000000000" pitchFamily="2" charset="0"/>
              </a:rPr>
              <a:t> hemisphere) </a:t>
            </a:r>
            <a:r>
              <a:rPr lang="as-IN" sz="2800" b="1" dirty="0">
                <a:latin typeface="NikoshBAN" panose="02000000000000000000" pitchFamily="2" charset="0"/>
                <a:cs typeface="NikoshBAN" panose="02000000000000000000" pitchFamily="2" charset="0"/>
              </a:rPr>
              <a:t>বলা হয়।</a:t>
            </a:r>
            <a:endParaRPr lang="en-US" sz="2800" b="1" dirty="0">
              <a:latin typeface="NikoshBAN" panose="02000000000000000000" pitchFamily="2" charset="0"/>
              <a:cs typeface="NikoshBAN" panose="02000000000000000000" pitchFamily="2" charset="0"/>
            </a:endParaRPr>
          </a:p>
        </p:txBody>
      </p:sp>
      <p:sp>
        <p:nvSpPr>
          <p:cNvPr id="7" name="TextBox 6"/>
          <p:cNvSpPr txBox="1"/>
          <p:nvPr/>
        </p:nvSpPr>
        <p:spPr>
          <a:xfrm>
            <a:off x="228600" y="4688175"/>
            <a:ext cx="8610600" cy="1661993"/>
          </a:xfrm>
          <a:prstGeom prst="rect">
            <a:avLst/>
          </a:prstGeom>
          <a:blipFill>
            <a:blip r:embed="rId5"/>
            <a:tile tx="0" ty="0" sx="100000" sy="100000" flip="none" algn="tl"/>
          </a:blipFill>
        </p:spPr>
        <p:txBody>
          <a:bodyPr wrap="square" rtlCol="0">
            <a:spAutoFit/>
          </a:bodyPr>
          <a:lstStyle/>
          <a:p>
            <a:r>
              <a:rPr lang="as-IN" sz="3400" b="1" dirty="0">
                <a:latin typeface="NikoshBAN" panose="02000000000000000000" pitchFamily="2" charset="0"/>
                <a:cs typeface="NikoshBAN" panose="02000000000000000000" pitchFamily="2" charset="0"/>
              </a:rPr>
              <a:t>এটি আমাদের চিন্তা, চেতনা, জ্ঞান, স্মৃতি, ইচ্ছা, বাকশক্তি ও ঐচ্ছিক পেশির কার্যকলাপ নিয়ন্ত্রণ করে। কোন উদ্দীপকের প্রতি কী ধরনের সাড়া দিবে, সে সিদ্ধান্ত গ্রহণে সহায়তা করে।</a:t>
            </a:r>
            <a:endParaRPr lang="en-US" sz="3400" b="1" dirty="0">
              <a:latin typeface="NikoshBAN" panose="02000000000000000000" pitchFamily="2" charset="0"/>
              <a:cs typeface="NikoshBAN" panose="02000000000000000000" pitchFamily="2" charset="0"/>
            </a:endParaRPr>
          </a:p>
        </p:txBody>
      </p:sp>
      <p:sp>
        <p:nvSpPr>
          <p:cNvPr id="8" name="TextBox 7"/>
          <p:cNvSpPr txBox="1"/>
          <p:nvPr/>
        </p:nvSpPr>
        <p:spPr>
          <a:xfrm>
            <a:off x="533400" y="2819400"/>
            <a:ext cx="8610600" cy="2062103"/>
          </a:xfrm>
          <a:prstGeom prst="rect">
            <a:avLst/>
          </a:prstGeom>
          <a:blipFill>
            <a:blip r:embed="rId4"/>
            <a:tile tx="0" ty="0" sx="100000" sy="100000" flip="none" algn="tl"/>
          </a:blipFill>
        </p:spPr>
        <p:txBody>
          <a:bodyPr wrap="square" rtlCol="0">
            <a:spAutoFit/>
          </a:bodyPr>
          <a:lstStyle/>
          <a:p>
            <a:r>
              <a:rPr lang="as-IN" sz="3200" b="1" dirty="0" smtClean="0">
                <a:solidFill>
                  <a:srgbClr val="7030A0"/>
                </a:solidFill>
                <a:latin typeface="NikoshBAN" panose="02000000000000000000" pitchFamily="2" charset="0"/>
                <a:cs typeface="NikoshBAN" panose="02000000000000000000" pitchFamily="2" charset="0"/>
              </a:rPr>
              <a:t>মধ্যমস্তিষ্ক</a:t>
            </a:r>
            <a:r>
              <a:rPr lang="bn-IN" sz="3200" b="1" dirty="0" smtClean="0">
                <a:solidFill>
                  <a:srgbClr val="7030A0"/>
                </a:solidFill>
                <a:latin typeface="NikoshBAN" panose="02000000000000000000" pitchFamily="2" charset="0"/>
                <a:cs typeface="NikoshBAN" panose="02000000000000000000" pitchFamily="2" charset="0"/>
              </a:rPr>
              <a:t>-</a:t>
            </a:r>
            <a:r>
              <a:rPr lang="as-IN" sz="2400" dirty="0" smtClean="0">
                <a:latin typeface="NikoshBAN" panose="02000000000000000000" pitchFamily="2" charset="0"/>
                <a:cs typeface="NikoshBAN" panose="02000000000000000000" pitchFamily="2" charset="0"/>
              </a:rPr>
              <a:t> পশ্চাৎ </a:t>
            </a:r>
            <a:r>
              <a:rPr lang="as-IN" sz="2400" dirty="0">
                <a:latin typeface="NikoshBAN" panose="02000000000000000000" pitchFamily="2" charset="0"/>
                <a:cs typeface="NikoshBAN" panose="02000000000000000000" pitchFamily="2" charset="0"/>
              </a:rPr>
              <a:t>মস্তিষ্কের উপরের অংশ হলাে মধ্যমস্তিষ্ক। এটি অগ্র ও পশ্চাৎ মস্তিষ্ককে সংযুক্ত করে। মধ্যমস্তিস্কের পিছনে অবস্থিত নলাকৃতি বৃহৎ অংশের নাম পনস (</a:t>
            </a:r>
            <a:r>
              <a:rPr lang="en-US" sz="2400" dirty="0">
                <a:latin typeface="NikoshBAN" panose="02000000000000000000" pitchFamily="2" charset="0"/>
                <a:cs typeface="NikoshBAN" panose="02000000000000000000" pitchFamily="2" charset="0"/>
              </a:rPr>
              <a:t>Pons)। </a:t>
            </a:r>
            <a:r>
              <a:rPr lang="as-IN" sz="2400" dirty="0">
                <a:latin typeface="NikoshBAN" panose="02000000000000000000" pitchFamily="2" charset="0"/>
                <a:cs typeface="NikoshBAN" panose="02000000000000000000" pitchFamily="2" charset="0"/>
              </a:rPr>
              <a:t>এটি সেরিবেলাম ও মেডুলা অবলংগাটার মধ্যে সংযােগ স্থাপন করে। বিভিন্ন পেশির কাজের সমন্বয়সাধন ও ভারসাম্য রক্ষা করা। | মধ্যমস্তিষ্কের কাজ। দর্শন ও শ্রবণের ক্ষেত্রেও রয়েছে মধ্যমস্তিষ্কের গুরুত্বপূর্ণ ভূমিকা।</a:t>
            </a:r>
            <a:endParaRPr lang="en-US" sz="2400" dirty="0">
              <a:latin typeface="NikoshBAN" panose="02000000000000000000" pitchFamily="2" charset="0"/>
              <a:cs typeface="NikoshBAN" panose="02000000000000000000" pitchFamily="2" charset="0"/>
            </a:endParaRPr>
          </a:p>
        </p:txBody>
      </p:sp>
      <p:sp>
        <p:nvSpPr>
          <p:cNvPr id="9" name="TextBox 8"/>
          <p:cNvSpPr txBox="1"/>
          <p:nvPr/>
        </p:nvSpPr>
        <p:spPr>
          <a:xfrm>
            <a:off x="609600" y="2667000"/>
            <a:ext cx="8534400" cy="2000548"/>
          </a:xfrm>
          <a:prstGeom prst="rect">
            <a:avLst/>
          </a:prstGeom>
          <a:blipFill>
            <a:blip r:embed="rId4"/>
            <a:tile tx="0" ty="0" sx="100000" sy="100000" flip="none" algn="tl"/>
          </a:blipFill>
        </p:spPr>
        <p:txBody>
          <a:bodyPr wrap="square" rtlCol="0">
            <a:spAutoFit/>
          </a:bodyPr>
          <a:lstStyle/>
          <a:p>
            <a:r>
              <a:rPr lang="as-IN" sz="2800" b="1" dirty="0">
                <a:solidFill>
                  <a:srgbClr val="7030A0"/>
                </a:solidFill>
                <a:latin typeface="NikoshBAN" panose="02000000000000000000" pitchFamily="2" charset="0"/>
                <a:cs typeface="NikoshBAN" panose="02000000000000000000" pitchFamily="2" charset="0"/>
              </a:rPr>
              <a:t>পশ্চাৎ মস্তিষ্ক </a:t>
            </a:r>
            <a:r>
              <a:rPr lang="as-IN" sz="2400" dirty="0" smtClean="0">
                <a:latin typeface="NikoshBAN" panose="02000000000000000000" pitchFamily="2" charset="0"/>
                <a:cs typeface="NikoshBAN" panose="02000000000000000000" pitchFamily="2" charset="0"/>
              </a:rPr>
              <a:t>এটি </a:t>
            </a:r>
            <a:r>
              <a:rPr lang="as-IN" sz="2400" dirty="0">
                <a:latin typeface="NikoshBAN" panose="02000000000000000000" pitchFamily="2" charset="0"/>
                <a:cs typeface="NikoshBAN" panose="02000000000000000000" pitchFamily="2" charset="0"/>
              </a:rPr>
              <a:t>সেরিবেলাম, পনস ও মেডুলা অবলংগাটা নিয়ে গঠিত। (</a:t>
            </a:r>
            <a:r>
              <a:rPr lang="en-US" sz="2400" dirty="0" err="1">
                <a:latin typeface="NikoshBAN" panose="02000000000000000000" pitchFamily="2" charset="0"/>
                <a:cs typeface="NikoshBAN" panose="02000000000000000000" pitchFamily="2" charset="0"/>
              </a:rPr>
              <a:t>i</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সেরিবেলাম (</a:t>
            </a:r>
            <a:r>
              <a:rPr lang="en-US" sz="2400" dirty="0">
                <a:latin typeface="NikoshBAN" panose="02000000000000000000" pitchFamily="2" charset="0"/>
                <a:cs typeface="NikoshBAN" panose="02000000000000000000" pitchFamily="2" charset="0"/>
              </a:rPr>
              <a:t>cerebellum): </a:t>
            </a:r>
            <a:r>
              <a:rPr lang="as-IN" sz="2400" dirty="0">
                <a:latin typeface="NikoshBAN" panose="02000000000000000000" pitchFamily="2" charset="0"/>
                <a:cs typeface="NikoshBAN" panose="02000000000000000000" pitchFamily="2" charset="0"/>
              </a:rPr>
              <a:t>পনসের পৃষ্ঠভাগে অবস্থিত খণ্ডাংশটি সেরিবেলাম। এটি ডান এবং বাম দুই অংশে বিভক্ত। এর বাইরের দিকে ধূসর পদার্থের অবরণ এবং ভিতরের দিকে শ্বেত পদার্থ থাকে। সেরিবেলাম দেহের পেশির টান নিয়ন্ত্রণ, চলনে সমন্বয় সাধন, দেহের ভারসাম্য রক্ষা, দৌড়ানাে এবং লাফানাের কাজে জড়িত </a:t>
            </a:r>
            <a:r>
              <a:rPr lang="as-IN" sz="2400" dirty="0" smtClean="0">
                <a:latin typeface="NikoshBAN" panose="02000000000000000000" pitchFamily="2" charset="0"/>
                <a:cs typeface="NikoshBAN" panose="02000000000000000000" pitchFamily="2" charset="0"/>
              </a:rPr>
              <a:t>পেশিগুলার </a:t>
            </a:r>
            <a:r>
              <a:rPr lang="as-IN" sz="2400" dirty="0">
                <a:latin typeface="NikoshBAN" panose="02000000000000000000" pitchFamily="2" charset="0"/>
                <a:cs typeface="NikoshBAN" panose="02000000000000000000" pitchFamily="2" charset="0"/>
              </a:rPr>
              <a:t>কার্যাবলি নিয়ন্ত্রণ করে।</a:t>
            </a:r>
            <a:endParaRPr lang="en-US" sz="2400" dirty="0">
              <a:latin typeface="NikoshBAN" panose="02000000000000000000" pitchFamily="2" charset="0"/>
              <a:cs typeface="NikoshBAN" panose="02000000000000000000" pitchFamily="2" charset="0"/>
            </a:endParaRPr>
          </a:p>
        </p:txBody>
      </p:sp>
      <p:sp>
        <p:nvSpPr>
          <p:cNvPr id="10" name="TextBox 9"/>
          <p:cNvSpPr txBox="1"/>
          <p:nvPr/>
        </p:nvSpPr>
        <p:spPr>
          <a:xfrm>
            <a:off x="609600" y="2438400"/>
            <a:ext cx="8534400" cy="2000548"/>
          </a:xfrm>
          <a:prstGeom prst="rect">
            <a:avLst/>
          </a:prstGeom>
          <a:blipFill>
            <a:blip r:embed="rId4"/>
            <a:tile tx="0" ty="0" sx="100000" sy="100000" flip="none" algn="tl"/>
          </a:blipFill>
        </p:spPr>
        <p:txBody>
          <a:bodyPr wrap="square" rtlCol="0">
            <a:spAutoFit/>
          </a:bodyPr>
          <a:lstStyle/>
          <a:p>
            <a:r>
              <a:rPr lang="as-IN" sz="2400" b="1" dirty="0">
                <a:solidFill>
                  <a:srgbClr val="7030A0"/>
                </a:solidFill>
                <a:latin typeface="NikoshBAN" panose="02000000000000000000" pitchFamily="2" charset="0"/>
                <a:cs typeface="NikoshBAN" panose="02000000000000000000" pitchFamily="2" charset="0"/>
              </a:rPr>
              <a:t>পশ্চাৎ মস্তিষ্ক </a:t>
            </a:r>
            <a:r>
              <a:rPr lang="bn-IN" sz="2400" b="1" dirty="0" smtClean="0">
                <a:solidFill>
                  <a:srgbClr val="7030A0"/>
                </a:solidFill>
                <a:latin typeface="NikoshBAN" panose="02000000000000000000" pitchFamily="2" charset="0"/>
                <a:cs typeface="NikoshBAN" panose="02000000000000000000" pitchFamily="2" charset="0"/>
              </a:rPr>
              <a:t>-</a:t>
            </a:r>
            <a:r>
              <a:rPr lang="as-IN" sz="2400" dirty="0" smtClean="0">
                <a:latin typeface="NikoshBAN" panose="02000000000000000000" pitchFamily="2" charset="0"/>
                <a:cs typeface="NikoshBAN" panose="02000000000000000000" pitchFamily="2" charset="0"/>
              </a:rPr>
              <a:t>এর </a:t>
            </a:r>
            <a:r>
              <a:rPr lang="as-IN" sz="2400" dirty="0">
                <a:latin typeface="NikoshBAN" panose="02000000000000000000" pitchFamily="2" charset="0"/>
                <a:cs typeface="NikoshBAN" panose="02000000000000000000" pitchFamily="2" charset="0"/>
              </a:rPr>
              <a:t>স্নায়ু খাদ্য গলাধঃকরণ, হৃৎপিণ্ড, ফুসফুস, গলবিল ইত্যাদির কিছু কাজ নিয়ন্ত্রণ করে। তাছাড়া এই স্নায়ুগুলাে শ্রবণ এবং ভারসাম্যের মতাে গুরুত্বপূর্ণ কাজের সাথে জড়িত। মস্তিষ্ক থেকে বের হওয়া বারাে জোড়া করােটিক স্নায়ু মাথা, ঘাড়, মুখমণ্ডল, মুখগহ্বর, জিহবা, চোখ, নাক, কান ইত্যাদি অঞ্চলে বিস্তৃত। </a:t>
            </a:r>
            <a:r>
              <a:rPr lang="bn-IN" sz="2400" dirty="0" smtClean="0">
                <a:latin typeface="NikoshBAN" panose="02000000000000000000" pitchFamily="2" charset="0"/>
                <a:cs typeface="NikoshBAN" panose="02000000000000000000" pitchFamily="2" charset="0"/>
              </a:rPr>
              <a:t>সব</a:t>
            </a:r>
            <a:r>
              <a:rPr lang="as-IN" sz="2400" dirty="0" smtClean="0">
                <a:latin typeface="NikoshBAN" panose="02000000000000000000" pitchFamily="2" charset="0"/>
                <a:cs typeface="NikoshBAN" panose="02000000000000000000" pitchFamily="2" charset="0"/>
              </a:rPr>
              <a:t>গুলা </a:t>
            </a:r>
            <a:r>
              <a:rPr lang="as-IN" sz="2400" dirty="0">
                <a:latin typeface="NikoshBAN" panose="02000000000000000000" pitchFamily="2" charset="0"/>
                <a:cs typeface="NikoshBAN" panose="02000000000000000000" pitchFamily="2" charset="0"/>
              </a:rPr>
              <a:t>সংবেদী, মােটর অথবা মিশ্র প্রকৃতির।</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2146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 calcmode="lin" valueType="num">
                                      <p:cBhvr>
                                        <p:cTn id="1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7"/>
                                        </p:tgtEl>
                                        <p:attrNameLst>
                                          <p:attrName>ppt_y</p:attrName>
                                        </p:attrNameLst>
                                      </p:cBhvr>
                                      <p:tavLst>
                                        <p:tav tm="0">
                                          <p:val>
                                            <p:strVal val="#ppt_y"/>
                                          </p:val>
                                        </p:tav>
                                        <p:tav tm="100000">
                                          <p:val>
                                            <p:strVal val="#ppt_y"/>
                                          </p:val>
                                        </p:tav>
                                      </p:tavLst>
                                    </p:anim>
                                    <p:anim calcmode="lin" valueType="num">
                                      <p:cBhvr>
                                        <p:cTn id="2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8"/>
                                        </p:tgtEl>
                                        <p:attrNameLst>
                                          <p:attrName>ppt_y</p:attrName>
                                        </p:attrNameLst>
                                      </p:cBhvr>
                                      <p:tavLst>
                                        <p:tav tm="0">
                                          <p:val>
                                            <p:strVal val="#ppt_y"/>
                                          </p:val>
                                        </p:tav>
                                        <p:tav tm="100000">
                                          <p:val>
                                            <p:strVal val="#ppt_y"/>
                                          </p:val>
                                        </p:tav>
                                      </p:tavLst>
                                    </p:anim>
                                    <p:anim calcmode="lin" valueType="num">
                                      <p:cBhvr>
                                        <p:cTn id="3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41" presetClass="entr" presetSubtype="0" fill="hold" grpId="0" nodeType="clickEffect">
                                  <p:stCondLst>
                                    <p:cond delay="0"/>
                                  </p:stCondLst>
                                  <p:iterate type="lt">
                                    <p:tmPct val="10000"/>
                                  </p:iterate>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9"/>
                                        </p:tgtEl>
                                        <p:attrNameLst>
                                          <p:attrName>ppt_y</p:attrName>
                                        </p:attrNameLst>
                                      </p:cBhvr>
                                      <p:tavLst>
                                        <p:tav tm="0">
                                          <p:val>
                                            <p:strVal val="#ppt_y"/>
                                          </p:val>
                                        </p:tav>
                                        <p:tav tm="100000">
                                          <p:val>
                                            <p:strVal val="#ppt_y"/>
                                          </p:val>
                                        </p:tav>
                                      </p:tavLst>
                                    </p:anim>
                                    <p:anim calcmode="lin" valueType="num">
                                      <p:cBhvr>
                                        <p:cTn id="4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41" presetClass="entr" presetSubtype="0" fill="hold" grpId="0" nodeType="clickEffect">
                                  <p:stCondLst>
                                    <p:cond delay="0"/>
                                  </p:stCondLst>
                                  <p:iterate type="lt">
                                    <p:tmPct val="10000"/>
                                  </p:iterate>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10"/>
                                        </p:tgtEl>
                                        <p:attrNameLst>
                                          <p:attrName>ppt_y</p:attrName>
                                        </p:attrNameLst>
                                      </p:cBhvr>
                                      <p:tavLst>
                                        <p:tav tm="0">
                                          <p:val>
                                            <p:strVal val="#ppt_y"/>
                                          </p:val>
                                        </p:tav>
                                        <p:tav tm="100000">
                                          <p:val>
                                            <p:strVal val="#ppt_y"/>
                                          </p:val>
                                        </p:tav>
                                      </p:tavLst>
                                    </p:anim>
                                    <p:anim calcmode="lin" valueType="num">
                                      <p:cBhvr>
                                        <p:cTn id="5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2468562"/>
          </a:xfrm>
        </p:spPr>
        <p:txBody>
          <a:bodyPr>
            <a:noAutofit/>
          </a:bodyPr>
          <a:lstStyle/>
          <a:p>
            <a:pPr algn="ctr" eaLnBrk="1" fontAlgn="auto" hangingPunct="1">
              <a:spcAft>
                <a:spcPts val="0"/>
              </a:spcAft>
              <a:defRPr/>
            </a:pPr>
            <a:r>
              <a:rPr lang="bn-BD" sz="1600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NikoshBAN" panose="02000000000000000000" pitchFamily="2" charset="0"/>
                <a:cs typeface="NikoshBAN" panose="02000000000000000000" pitchFamily="2" charset="0"/>
              </a:rPr>
              <a:t>ধন্যবাদ</a:t>
            </a:r>
            <a:endParaRPr lang="en-US" sz="1600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NikoshBAN" panose="02000000000000000000" pitchFamily="2" charset="0"/>
              <a:cs typeface="NikoshBAN" panose="02000000000000000000" pitchFamily="2" charset="0"/>
            </a:endParaRPr>
          </a:p>
        </p:txBody>
      </p:sp>
      <p:pic>
        <p:nvPicPr>
          <p:cNvPr id="266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2743200"/>
            <a:ext cx="67421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853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6627"/>
                                        </p:tgtEl>
                                        <p:attrNameLst>
                                          <p:attrName>style.visibility</p:attrName>
                                        </p:attrNameLst>
                                      </p:cBhvr>
                                      <p:to>
                                        <p:strVal val="visible"/>
                                      </p:to>
                                    </p:set>
                                    <p:animEffect transition="in" filter="barn(inVertical)">
                                      <p:cBhvr>
                                        <p:cTn id="14"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0" y="0"/>
            <a:ext cx="9144000" cy="6858000"/>
          </a:xfrm>
          <a:prstGeom prst="flowChartAlternateProcess">
            <a:avLst/>
          </a:prstGeom>
          <a:ln w="57150">
            <a:solidFill>
              <a:srgbClr val="7030A0"/>
            </a:solidFill>
          </a:ln>
          <a:scene3d>
            <a:camera prst="obliqueTop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4609" tIns="37305" rIns="74609" bIns="37305" rtlCol="0" anchor="ctr"/>
          <a:lstStyle/>
          <a:p>
            <a:pPr algn="ctr" defTabSz="746095"/>
            <a:endParaRPr lang="en-AU">
              <a:solidFill>
                <a:prstClr val="white"/>
              </a:solidFill>
            </a:endParaRPr>
          </a:p>
        </p:txBody>
      </p:sp>
      <p:sp>
        <p:nvSpPr>
          <p:cNvPr id="4" name="Flowchart: Terminator 3"/>
          <p:cNvSpPr/>
          <p:nvPr/>
        </p:nvSpPr>
        <p:spPr>
          <a:xfrm>
            <a:off x="156432" y="72881"/>
            <a:ext cx="8649641" cy="1950550"/>
          </a:xfrm>
          <a:prstGeom prst="flowChartTerminator">
            <a:avLst/>
          </a:prstGeom>
          <a:blipFill>
            <a:blip r:embed="rId3"/>
            <a:tile tx="0" ty="0" sx="100000" sy="100000" flip="none" algn="tl"/>
          </a:blipFill>
          <a:effectLst/>
        </p:spPr>
        <p:style>
          <a:lnRef idx="2">
            <a:schemeClr val="accent1">
              <a:shade val="50000"/>
            </a:schemeClr>
          </a:lnRef>
          <a:fillRef idx="1">
            <a:schemeClr val="accent1"/>
          </a:fillRef>
          <a:effectRef idx="0">
            <a:schemeClr val="accent1"/>
          </a:effectRef>
          <a:fontRef idx="minor">
            <a:schemeClr val="lt1"/>
          </a:fontRef>
        </p:style>
        <p:txBody>
          <a:bodyPr lIns="74609" tIns="37305" rIns="74609" bIns="37305" rtlCol="0" anchor="ctr"/>
          <a:lstStyle/>
          <a:p>
            <a:pPr algn="ctr" defTabSz="746095"/>
            <a:r>
              <a:rPr lang="bn-BD" sz="3900" b="1" dirty="0">
                <a:solidFill>
                  <a:srgbClr val="70AD47">
                    <a:lumMod val="20000"/>
                    <a:lumOff val="80000"/>
                  </a:srgbClr>
                </a:solidFill>
                <a:latin typeface="NikoshBAN" panose="02000000000000000000" pitchFamily="2" charset="0"/>
                <a:cs typeface="NikoshBAN" panose="02000000000000000000" pitchFamily="2" charset="0"/>
              </a:rPr>
              <a:t>শিক্ষক পরিচিতি  </a:t>
            </a:r>
            <a:endParaRPr lang="en-AU" sz="3900" dirty="0">
              <a:solidFill>
                <a:srgbClr val="70AD47">
                  <a:lumMod val="20000"/>
                  <a:lumOff val="80000"/>
                </a:srgbClr>
              </a:solidFill>
              <a:latin typeface="NikoshLightBAN" panose="02000000000000000000" pitchFamily="2" charset="0"/>
              <a:cs typeface="NikoshLightBAN" panose="02000000000000000000" pitchFamily="2" charset="0"/>
            </a:endParaRPr>
          </a:p>
        </p:txBody>
      </p:sp>
      <p:sp>
        <p:nvSpPr>
          <p:cNvPr id="6" name="Vertical Scroll 5"/>
          <p:cNvSpPr/>
          <p:nvPr/>
        </p:nvSpPr>
        <p:spPr>
          <a:xfrm>
            <a:off x="228600" y="2133600"/>
            <a:ext cx="8915400" cy="4094922"/>
          </a:xfrm>
          <a:prstGeom prst="verticalScroll">
            <a:avLst/>
          </a:prstGeom>
        </p:spPr>
        <p:style>
          <a:lnRef idx="2">
            <a:schemeClr val="accent5"/>
          </a:lnRef>
          <a:fillRef idx="1">
            <a:schemeClr val="lt1"/>
          </a:fillRef>
          <a:effectRef idx="0">
            <a:schemeClr val="accent5"/>
          </a:effectRef>
          <a:fontRef idx="minor">
            <a:schemeClr val="dk1"/>
          </a:fontRef>
        </p:style>
        <p:txBody>
          <a:bodyPr lIns="74609" tIns="37305" rIns="74609" bIns="37305" rtlCol="0" anchor="ctr"/>
          <a:lstStyle/>
          <a:p>
            <a:pPr lvl="0" algn="ctr"/>
            <a:r>
              <a:rPr lang="en-US" sz="6000" b="1" spc="50" dirty="0" err="1">
                <a:ln w="13500">
                  <a:solidFill>
                    <a:srgbClr val="5B9BD5">
                      <a:shade val="2500"/>
                      <a:alpha val="6500"/>
                    </a:srgbClr>
                  </a:solidFill>
                  <a:prstDash val="solid"/>
                </a:ln>
                <a:solidFill>
                  <a:srgbClr val="00B050"/>
                </a:solidFill>
                <a:effectLst>
                  <a:innerShdw blurRad="50900" dist="38500" dir="13500000">
                    <a:srgbClr val="000000">
                      <a:alpha val="60000"/>
                    </a:srgbClr>
                  </a:innerShdw>
                </a:effectLst>
                <a:latin typeface="Nikosh" pitchFamily="2" charset="0"/>
                <a:cs typeface="Nikosh" pitchFamily="2" charset="0"/>
              </a:rPr>
              <a:t>মোঃ</a:t>
            </a:r>
            <a:r>
              <a:rPr lang="en-US" sz="6000" b="1" spc="50" dirty="0">
                <a:ln w="13500">
                  <a:solidFill>
                    <a:srgbClr val="5B9BD5">
                      <a:shade val="2500"/>
                      <a:alpha val="6500"/>
                    </a:srgbClr>
                  </a:solidFill>
                  <a:prstDash val="solid"/>
                </a:ln>
                <a:solidFill>
                  <a:srgbClr val="00B050"/>
                </a:solidFill>
                <a:effectLst>
                  <a:innerShdw blurRad="50900" dist="38500" dir="13500000">
                    <a:srgbClr val="000000">
                      <a:alpha val="60000"/>
                    </a:srgbClr>
                  </a:innerShdw>
                </a:effectLst>
                <a:latin typeface="Nikosh" pitchFamily="2" charset="0"/>
                <a:cs typeface="Nikosh" pitchFamily="2" charset="0"/>
              </a:rPr>
              <a:t> </a:t>
            </a:r>
            <a:r>
              <a:rPr lang="en-US" sz="6000" b="1" spc="50" dirty="0" err="1">
                <a:ln w="13500">
                  <a:solidFill>
                    <a:srgbClr val="5B9BD5">
                      <a:shade val="2500"/>
                      <a:alpha val="6500"/>
                    </a:srgbClr>
                  </a:solidFill>
                  <a:prstDash val="solid"/>
                </a:ln>
                <a:solidFill>
                  <a:srgbClr val="00B050"/>
                </a:solidFill>
                <a:effectLst>
                  <a:innerShdw blurRad="50900" dist="38500" dir="13500000">
                    <a:srgbClr val="000000">
                      <a:alpha val="60000"/>
                    </a:srgbClr>
                  </a:innerShdw>
                </a:effectLst>
                <a:latin typeface="Nikosh" pitchFamily="2" charset="0"/>
                <a:cs typeface="Nikosh" pitchFamily="2" charset="0"/>
              </a:rPr>
              <a:t>জয়নাল</a:t>
            </a:r>
            <a:r>
              <a:rPr lang="en-US" sz="6000" b="1" spc="50" dirty="0">
                <a:ln w="13500">
                  <a:solidFill>
                    <a:srgbClr val="5B9BD5">
                      <a:shade val="2500"/>
                      <a:alpha val="6500"/>
                    </a:srgbClr>
                  </a:solidFill>
                  <a:prstDash val="solid"/>
                </a:ln>
                <a:solidFill>
                  <a:srgbClr val="00B050"/>
                </a:solidFill>
                <a:effectLst>
                  <a:innerShdw blurRad="50900" dist="38500" dir="13500000">
                    <a:srgbClr val="000000">
                      <a:alpha val="60000"/>
                    </a:srgbClr>
                  </a:innerShdw>
                </a:effectLst>
                <a:latin typeface="Nikosh" pitchFamily="2" charset="0"/>
                <a:cs typeface="Nikosh" pitchFamily="2" charset="0"/>
              </a:rPr>
              <a:t> </a:t>
            </a:r>
            <a:r>
              <a:rPr lang="en-US" sz="6000" b="1" spc="50" dirty="0" err="1">
                <a:ln w="13500">
                  <a:solidFill>
                    <a:srgbClr val="5B9BD5">
                      <a:shade val="2500"/>
                      <a:alpha val="6500"/>
                    </a:srgbClr>
                  </a:solidFill>
                  <a:prstDash val="solid"/>
                </a:ln>
                <a:solidFill>
                  <a:srgbClr val="00B050"/>
                </a:solidFill>
                <a:effectLst>
                  <a:innerShdw blurRad="50900" dist="38500" dir="13500000">
                    <a:srgbClr val="000000">
                      <a:alpha val="60000"/>
                    </a:srgbClr>
                  </a:innerShdw>
                </a:effectLst>
                <a:latin typeface="Nikosh" pitchFamily="2" charset="0"/>
                <a:cs typeface="Nikosh" pitchFamily="2" charset="0"/>
              </a:rPr>
              <a:t>আবেদীন</a:t>
            </a:r>
            <a:r>
              <a:rPr lang="en-US" sz="6000" b="1" spc="50" dirty="0">
                <a:ln w="13500">
                  <a:solidFill>
                    <a:srgbClr val="5B9BD5">
                      <a:shade val="2500"/>
                      <a:alpha val="6500"/>
                    </a:srgbClr>
                  </a:solidFill>
                  <a:prstDash val="solid"/>
                </a:ln>
                <a:solidFill>
                  <a:srgbClr val="00B050"/>
                </a:solidFill>
                <a:effectLst>
                  <a:innerShdw blurRad="50900" dist="38500" dir="13500000">
                    <a:srgbClr val="000000">
                      <a:alpha val="60000"/>
                    </a:srgbClr>
                  </a:innerShdw>
                </a:effectLst>
                <a:latin typeface="Nikosh" pitchFamily="2" charset="0"/>
                <a:cs typeface="Nikosh" pitchFamily="2" charset="0"/>
              </a:rPr>
              <a:t> </a:t>
            </a:r>
            <a:r>
              <a:rPr lang="en-US" sz="6000" b="1" spc="50" dirty="0" err="1">
                <a:ln w="13500">
                  <a:solidFill>
                    <a:srgbClr val="5B9BD5">
                      <a:shade val="2500"/>
                      <a:alpha val="6500"/>
                    </a:srgbClr>
                  </a:solidFill>
                  <a:prstDash val="solid"/>
                </a:ln>
                <a:solidFill>
                  <a:srgbClr val="00B050"/>
                </a:solidFill>
                <a:effectLst>
                  <a:innerShdw blurRad="50900" dist="38500" dir="13500000">
                    <a:srgbClr val="000000">
                      <a:alpha val="60000"/>
                    </a:srgbClr>
                  </a:innerShdw>
                </a:effectLst>
                <a:latin typeface="Nikosh" pitchFamily="2" charset="0"/>
                <a:cs typeface="Nikosh" pitchFamily="2" charset="0"/>
              </a:rPr>
              <a:t>ভূঁইয়া</a:t>
            </a:r>
            <a:endParaRPr lang="en-US" sz="6000" b="1" spc="50" dirty="0">
              <a:ln w="13500">
                <a:solidFill>
                  <a:srgbClr val="5B9BD5">
                    <a:shade val="2500"/>
                    <a:alpha val="6500"/>
                  </a:srgbClr>
                </a:solidFill>
                <a:prstDash val="solid"/>
              </a:ln>
              <a:solidFill>
                <a:srgbClr val="00B050"/>
              </a:solidFill>
              <a:effectLst>
                <a:innerShdw blurRad="50900" dist="38500" dir="13500000">
                  <a:srgbClr val="000000">
                    <a:alpha val="60000"/>
                  </a:srgbClr>
                </a:innerShdw>
              </a:effectLst>
              <a:latin typeface="Nikosh" pitchFamily="2" charset="0"/>
              <a:cs typeface="Nikosh" pitchFamily="2" charset="0"/>
            </a:endParaRPr>
          </a:p>
          <a:p>
            <a:pPr lvl="0" algn="ctr"/>
            <a:r>
              <a:rPr lang="en-US" sz="3200" b="1" spc="50" dirty="0" err="1">
                <a:ln w="13500">
                  <a:solidFill>
                    <a:srgbClr val="5B9BD5">
                      <a:shade val="2500"/>
                      <a:alpha val="6500"/>
                    </a:srgbClr>
                  </a:solidFill>
                  <a:prstDash val="solid"/>
                </a:ln>
                <a:solidFill>
                  <a:srgbClr val="002060"/>
                </a:solidFill>
                <a:effectLst>
                  <a:innerShdw blurRad="50900" dist="38500" dir="13500000">
                    <a:srgbClr val="000000">
                      <a:alpha val="60000"/>
                    </a:srgbClr>
                  </a:innerShdw>
                </a:effectLst>
                <a:latin typeface="Nikosh" pitchFamily="2" charset="0"/>
                <a:cs typeface="Nikosh" pitchFamily="2" charset="0"/>
              </a:rPr>
              <a:t>সহকারী</a:t>
            </a:r>
            <a:r>
              <a:rPr lang="en-US" sz="3200" b="1" spc="50" dirty="0">
                <a:ln w="13500">
                  <a:solidFill>
                    <a:srgbClr val="5B9BD5">
                      <a:shade val="2500"/>
                      <a:alpha val="6500"/>
                    </a:srgbClr>
                  </a:solidFill>
                  <a:prstDash val="solid"/>
                </a:ln>
                <a:solidFill>
                  <a:srgbClr val="002060"/>
                </a:solidFill>
                <a:effectLst>
                  <a:innerShdw blurRad="50900" dist="38500" dir="13500000">
                    <a:srgbClr val="000000">
                      <a:alpha val="60000"/>
                    </a:srgbClr>
                  </a:innerShdw>
                </a:effectLst>
                <a:latin typeface="Nikosh" pitchFamily="2" charset="0"/>
                <a:cs typeface="Nikosh" pitchFamily="2" charset="0"/>
              </a:rPr>
              <a:t> </a:t>
            </a:r>
            <a:r>
              <a:rPr lang="en-US" sz="3200" b="1" spc="50" dirty="0" err="1">
                <a:ln w="13500">
                  <a:solidFill>
                    <a:srgbClr val="5B9BD5">
                      <a:shade val="2500"/>
                      <a:alpha val="6500"/>
                    </a:srgbClr>
                  </a:solidFill>
                  <a:prstDash val="solid"/>
                </a:ln>
                <a:solidFill>
                  <a:srgbClr val="002060"/>
                </a:solidFill>
                <a:effectLst>
                  <a:innerShdw blurRad="50900" dist="38500" dir="13500000">
                    <a:srgbClr val="000000">
                      <a:alpha val="60000"/>
                    </a:srgbClr>
                  </a:innerShdw>
                </a:effectLst>
                <a:latin typeface="Nikosh" pitchFamily="2" charset="0"/>
                <a:cs typeface="Nikosh" pitchFamily="2" charset="0"/>
              </a:rPr>
              <a:t>শিক্ষক</a:t>
            </a:r>
            <a:endParaRPr lang="en-US" sz="3200" b="1" spc="50" dirty="0">
              <a:ln w="13500">
                <a:solidFill>
                  <a:srgbClr val="5B9BD5">
                    <a:shade val="2500"/>
                    <a:alpha val="6500"/>
                  </a:srgbClr>
                </a:solidFill>
                <a:prstDash val="solid"/>
              </a:ln>
              <a:solidFill>
                <a:srgbClr val="002060"/>
              </a:solidFill>
              <a:effectLst>
                <a:innerShdw blurRad="50900" dist="38500" dir="13500000">
                  <a:srgbClr val="000000">
                    <a:alpha val="60000"/>
                  </a:srgbClr>
                </a:innerShdw>
              </a:effectLst>
              <a:latin typeface="Nikosh" pitchFamily="2" charset="0"/>
              <a:cs typeface="Nikosh" pitchFamily="2" charset="0"/>
            </a:endParaRPr>
          </a:p>
          <a:p>
            <a:pPr lvl="0" algn="ctr"/>
            <a:r>
              <a:rPr lang="en-US" sz="3200" b="1" spc="50" dirty="0" err="1">
                <a:ln w="13500">
                  <a:solidFill>
                    <a:srgbClr val="5B9BD5">
                      <a:shade val="2500"/>
                      <a:alpha val="6500"/>
                    </a:srgbClr>
                  </a:solidFill>
                  <a:prstDash val="solid"/>
                </a:ln>
                <a:solidFill>
                  <a:srgbClr val="FF33CC"/>
                </a:solidFill>
                <a:effectLst>
                  <a:innerShdw blurRad="50900" dist="38500" dir="13500000">
                    <a:srgbClr val="000000">
                      <a:alpha val="60000"/>
                    </a:srgbClr>
                  </a:innerShdw>
                </a:effectLst>
                <a:latin typeface="Nikosh" pitchFamily="2" charset="0"/>
                <a:cs typeface="Nikosh" pitchFamily="2" charset="0"/>
              </a:rPr>
              <a:t>বগাচতর</a:t>
            </a:r>
            <a:r>
              <a:rPr lang="en-US" sz="3200" b="1" spc="50" dirty="0">
                <a:ln w="13500">
                  <a:solidFill>
                    <a:srgbClr val="5B9BD5">
                      <a:shade val="2500"/>
                      <a:alpha val="6500"/>
                    </a:srgbClr>
                  </a:solidFill>
                  <a:prstDash val="solid"/>
                </a:ln>
                <a:solidFill>
                  <a:srgbClr val="FF33CC"/>
                </a:solidFill>
                <a:effectLst>
                  <a:innerShdw blurRad="50900" dist="38500" dir="13500000">
                    <a:srgbClr val="000000">
                      <a:alpha val="60000"/>
                    </a:srgbClr>
                  </a:innerShdw>
                </a:effectLst>
                <a:latin typeface="Nikosh" pitchFamily="2" charset="0"/>
                <a:cs typeface="Nikosh" pitchFamily="2" charset="0"/>
              </a:rPr>
              <a:t> </a:t>
            </a:r>
            <a:r>
              <a:rPr lang="en-US" sz="3200" b="1" spc="50" dirty="0" err="1">
                <a:ln w="13500">
                  <a:solidFill>
                    <a:srgbClr val="5B9BD5">
                      <a:shade val="2500"/>
                      <a:alpha val="6500"/>
                    </a:srgbClr>
                  </a:solidFill>
                  <a:prstDash val="solid"/>
                </a:ln>
                <a:solidFill>
                  <a:srgbClr val="FF33CC"/>
                </a:solidFill>
                <a:effectLst>
                  <a:innerShdw blurRad="50900" dist="38500" dir="13500000">
                    <a:srgbClr val="000000">
                      <a:alpha val="60000"/>
                    </a:srgbClr>
                  </a:innerShdw>
                </a:effectLst>
                <a:latin typeface="Nikosh" pitchFamily="2" charset="0"/>
                <a:cs typeface="Nikosh" pitchFamily="2" charset="0"/>
              </a:rPr>
              <a:t>এন</a:t>
            </a:r>
            <a:r>
              <a:rPr lang="en-US" sz="3200" b="1" spc="50" dirty="0">
                <a:ln w="13500">
                  <a:solidFill>
                    <a:srgbClr val="5B9BD5">
                      <a:shade val="2500"/>
                      <a:alpha val="6500"/>
                    </a:srgbClr>
                  </a:solidFill>
                  <a:prstDash val="solid"/>
                </a:ln>
                <a:solidFill>
                  <a:srgbClr val="FF33CC"/>
                </a:solidFill>
                <a:effectLst>
                  <a:innerShdw blurRad="50900" dist="38500" dir="13500000">
                    <a:srgbClr val="000000">
                      <a:alpha val="60000"/>
                    </a:srgbClr>
                  </a:innerShdw>
                </a:effectLst>
                <a:latin typeface="Nikosh" pitchFamily="2" charset="0"/>
                <a:cs typeface="Nikosh" pitchFamily="2" charset="0"/>
              </a:rPr>
              <a:t>. </a:t>
            </a:r>
            <a:r>
              <a:rPr lang="en-US" sz="3200" b="1" spc="50" dirty="0" err="1">
                <a:ln w="13500">
                  <a:solidFill>
                    <a:srgbClr val="5B9BD5">
                      <a:shade val="2500"/>
                      <a:alpha val="6500"/>
                    </a:srgbClr>
                  </a:solidFill>
                  <a:prstDash val="solid"/>
                </a:ln>
                <a:solidFill>
                  <a:srgbClr val="FF33CC"/>
                </a:solidFill>
                <a:effectLst>
                  <a:innerShdw blurRad="50900" dist="38500" dir="13500000">
                    <a:srgbClr val="000000">
                      <a:alpha val="60000"/>
                    </a:srgbClr>
                  </a:innerShdw>
                </a:effectLst>
                <a:latin typeface="Nikosh" pitchFamily="2" charset="0"/>
                <a:cs typeface="Nikosh" pitchFamily="2" charset="0"/>
              </a:rPr>
              <a:t>জি</a:t>
            </a:r>
            <a:r>
              <a:rPr lang="en-US" sz="3200" b="1" spc="50" dirty="0">
                <a:ln w="13500">
                  <a:solidFill>
                    <a:srgbClr val="5B9BD5">
                      <a:shade val="2500"/>
                      <a:alpha val="6500"/>
                    </a:srgbClr>
                  </a:solidFill>
                  <a:prstDash val="solid"/>
                </a:ln>
                <a:solidFill>
                  <a:srgbClr val="FF33CC"/>
                </a:solidFill>
                <a:effectLst>
                  <a:innerShdw blurRad="50900" dist="38500" dir="13500000">
                    <a:srgbClr val="000000">
                      <a:alpha val="60000"/>
                    </a:srgbClr>
                  </a:innerShdw>
                </a:effectLst>
                <a:latin typeface="Nikosh" pitchFamily="2" charset="0"/>
                <a:cs typeface="Nikosh" pitchFamily="2" charset="0"/>
              </a:rPr>
              <a:t>. </a:t>
            </a:r>
            <a:r>
              <a:rPr lang="en-US" sz="3200" b="1" spc="50" dirty="0" err="1">
                <a:ln w="13500">
                  <a:solidFill>
                    <a:srgbClr val="5B9BD5">
                      <a:shade val="2500"/>
                      <a:alpha val="6500"/>
                    </a:srgbClr>
                  </a:solidFill>
                  <a:prstDash val="solid"/>
                </a:ln>
                <a:solidFill>
                  <a:srgbClr val="FF33CC"/>
                </a:solidFill>
                <a:effectLst>
                  <a:innerShdw blurRad="50900" dist="38500" dir="13500000">
                    <a:srgbClr val="000000">
                      <a:alpha val="60000"/>
                    </a:srgbClr>
                  </a:innerShdw>
                </a:effectLst>
                <a:latin typeface="Nikosh" pitchFamily="2" charset="0"/>
                <a:cs typeface="Nikosh" pitchFamily="2" charset="0"/>
              </a:rPr>
              <a:t>ইউ</a:t>
            </a:r>
            <a:r>
              <a:rPr lang="en-US" sz="3200" b="1" spc="50" dirty="0">
                <a:ln w="13500">
                  <a:solidFill>
                    <a:srgbClr val="5B9BD5">
                      <a:shade val="2500"/>
                      <a:alpha val="6500"/>
                    </a:srgbClr>
                  </a:solidFill>
                  <a:prstDash val="solid"/>
                </a:ln>
                <a:solidFill>
                  <a:srgbClr val="FF33CC"/>
                </a:solidFill>
                <a:effectLst>
                  <a:innerShdw blurRad="50900" dist="38500" dir="13500000">
                    <a:srgbClr val="000000">
                      <a:alpha val="60000"/>
                    </a:srgbClr>
                  </a:innerShdw>
                </a:effectLst>
                <a:latin typeface="Nikosh" pitchFamily="2" charset="0"/>
                <a:cs typeface="Nikosh" pitchFamily="2" charset="0"/>
              </a:rPr>
              <a:t>. </a:t>
            </a:r>
            <a:r>
              <a:rPr lang="en-US" sz="3200" b="1" spc="50" dirty="0" err="1">
                <a:ln w="13500">
                  <a:solidFill>
                    <a:srgbClr val="5B9BD5">
                      <a:shade val="2500"/>
                      <a:alpha val="6500"/>
                    </a:srgbClr>
                  </a:solidFill>
                  <a:prstDash val="solid"/>
                </a:ln>
                <a:solidFill>
                  <a:srgbClr val="FF33CC"/>
                </a:solidFill>
                <a:effectLst>
                  <a:innerShdw blurRad="50900" dist="38500" dir="13500000">
                    <a:srgbClr val="000000">
                      <a:alpha val="60000"/>
                    </a:srgbClr>
                  </a:innerShdw>
                </a:effectLst>
                <a:latin typeface="Nikosh" pitchFamily="2" charset="0"/>
                <a:cs typeface="Nikosh" pitchFamily="2" charset="0"/>
              </a:rPr>
              <a:t>আই</a:t>
            </a:r>
            <a:r>
              <a:rPr lang="en-US" sz="3200" b="1" spc="50" dirty="0">
                <a:ln w="13500">
                  <a:solidFill>
                    <a:srgbClr val="5B9BD5">
                      <a:shade val="2500"/>
                      <a:alpha val="6500"/>
                    </a:srgbClr>
                  </a:solidFill>
                  <a:prstDash val="solid"/>
                </a:ln>
                <a:solidFill>
                  <a:srgbClr val="FF33CC"/>
                </a:solidFill>
                <a:effectLst>
                  <a:innerShdw blurRad="50900" dist="38500" dir="13500000">
                    <a:srgbClr val="000000">
                      <a:alpha val="60000"/>
                    </a:srgbClr>
                  </a:innerShdw>
                </a:effectLst>
                <a:latin typeface="Nikosh" pitchFamily="2" charset="0"/>
                <a:cs typeface="Nikosh" pitchFamily="2" charset="0"/>
              </a:rPr>
              <a:t> </a:t>
            </a:r>
            <a:r>
              <a:rPr lang="en-US" sz="3200" b="1" spc="50" dirty="0" err="1">
                <a:ln w="13500">
                  <a:solidFill>
                    <a:srgbClr val="5B9BD5">
                      <a:shade val="2500"/>
                      <a:alpha val="6500"/>
                    </a:srgbClr>
                  </a:solidFill>
                  <a:prstDash val="solid"/>
                </a:ln>
                <a:solidFill>
                  <a:srgbClr val="FF33CC"/>
                </a:solidFill>
                <a:effectLst>
                  <a:innerShdw blurRad="50900" dist="38500" dir="13500000">
                    <a:srgbClr val="000000">
                      <a:alpha val="60000"/>
                    </a:srgbClr>
                  </a:innerShdw>
                </a:effectLst>
                <a:latin typeface="Nikosh" pitchFamily="2" charset="0"/>
                <a:cs typeface="Nikosh" pitchFamily="2" charset="0"/>
              </a:rPr>
              <a:t>ফাজিল</a:t>
            </a:r>
            <a:r>
              <a:rPr lang="en-US" sz="3200" b="1" spc="50" dirty="0">
                <a:ln w="13500">
                  <a:solidFill>
                    <a:srgbClr val="5B9BD5">
                      <a:shade val="2500"/>
                      <a:alpha val="6500"/>
                    </a:srgbClr>
                  </a:solidFill>
                  <a:prstDash val="solid"/>
                </a:ln>
                <a:solidFill>
                  <a:srgbClr val="FF33CC"/>
                </a:solidFill>
                <a:effectLst>
                  <a:innerShdw blurRad="50900" dist="38500" dir="13500000">
                    <a:srgbClr val="000000">
                      <a:alpha val="60000"/>
                    </a:srgbClr>
                  </a:innerShdw>
                </a:effectLst>
                <a:latin typeface="Nikosh" pitchFamily="2" charset="0"/>
                <a:cs typeface="Nikosh" pitchFamily="2" charset="0"/>
              </a:rPr>
              <a:t> </a:t>
            </a:r>
            <a:r>
              <a:rPr lang="en-US" sz="3200" b="1" spc="50" dirty="0" err="1">
                <a:ln w="13500">
                  <a:solidFill>
                    <a:srgbClr val="5B9BD5">
                      <a:shade val="2500"/>
                      <a:alpha val="6500"/>
                    </a:srgbClr>
                  </a:solidFill>
                  <a:prstDash val="solid"/>
                </a:ln>
                <a:solidFill>
                  <a:srgbClr val="FF33CC"/>
                </a:solidFill>
                <a:effectLst>
                  <a:innerShdw blurRad="50900" dist="38500" dir="13500000">
                    <a:srgbClr val="000000">
                      <a:alpha val="60000"/>
                    </a:srgbClr>
                  </a:innerShdw>
                </a:effectLst>
                <a:latin typeface="Nikosh" pitchFamily="2" charset="0"/>
                <a:cs typeface="Nikosh" pitchFamily="2" charset="0"/>
              </a:rPr>
              <a:t>মাদ্‌রাসা</a:t>
            </a:r>
            <a:endParaRPr lang="en-US" sz="3200" b="1" spc="50" dirty="0">
              <a:ln w="13500">
                <a:solidFill>
                  <a:srgbClr val="5B9BD5">
                    <a:shade val="2500"/>
                    <a:alpha val="6500"/>
                  </a:srgbClr>
                </a:solidFill>
                <a:prstDash val="solid"/>
              </a:ln>
              <a:solidFill>
                <a:srgbClr val="FF33CC"/>
              </a:solidFill>
              <a:effectLst>
                <a:innerShdw blurRad="50900" dist="38500" dir="13500000">
                  <a:srgbClr val="000000">
                    <a:alpha val="60000"/>
                  </a:srgbClr>
                </a:innerShdw>
              </a:effectLst>
              <a:latin typeface="Nikosh" pitchFamily="2" charset="0"/>
              <a:cs typeface="Nikosh" pitchFamily="2" charset="0"/>
            </a:endParaRPr>
          </a:p>
          <a:p>
            <a:pPr lvl="0" algn="ctr"/>
            <a:r>
              <a:rPr lang="en-US" sz="3200" b="1" spc="50" dirty="0" err="1">
                <a:ln w="13500">
                  <a:solidFill>
                    <a:srgbClr val="5B9BD5">
                      <a:shade val="2500"/>
                      <a:alpha val="6500"/>
                    </a:srgbClr>
                  </a:solidFill>
                  <a:prstDash val="solid"/>
                </a:ln>
                <a:solidFill>
                  <a:srgbClr val="0070C0"/>
                </a:solidFill>
                <a:effectLst>
                  <a:innerShdw blurRad="50900" dist="38500" dir="13500000">
                    <a:srgbClr val="000000">
                      <a:alpha val="60000"/>
                    </a:srgbClr>
                  </a:innerShdw>
                </a:effectLst>
                <a:latin typeface="Nikosh" pitchFamily="2" charset="0"/>
                <a:cs typeface="Nikosh" pitchFamily="2" charset="0"/>
              </a:rPr>
              <a:t>সীতাকুণ্ড</a:t>
            </a:r>
            <a:r>
              <a:rPr lang="en-US" sz="3200" b="1" spc="50" dirty="0">
                <a:ln w="13500">
                  <a:solidFill>
                    <a:srgbClr val="5B9BD5">
                      <a:shade val="2500"/>
                      <a:alpha val="6500"/>
                    </a:srgbClr>
                  </a:solidFill>
                  <a:prstDash val="solid"/>
                </a:ln>
                <a:solidFill>
                  <a:srgbClr val="0070C0"/>
                </a:solidFill>
                <a:effectLst>
                  <a:innerShdw blurRad="50900" dist="38500" dir="13500000">
                    <a:srgbClr val="000000">
                      <a:alpha val="60000"/>
                    </a:srgbClr>
                  </a:innerShdw>
                </a:effectLst>
                <a:latin typeface="Nikosh" pitchFamily="2" charset="0"/>
                <a:cs typeface="Nikosh" pitchFamily="2" charset="0"/>
              </a:rPr>
              <a:t>, </a:t>
            </a:r>
            <a:r>
              <a:rPr lang="en-US" sz="3200" b="1" spc="50" dirty="0" err="1">
                <a:ln w="13500">
                  <a:solidFill>
                    <a:srgbClr val="5B9BD5">
                      <a:shade val="2500"/>
                      <a:alpha val="6500"/>
                    </a:srgbClr>
                  </a:solidFill>
                  <a:prstDash val="solid"/>
                </a:ln>
                <a:solidFill>
                  <a:srgbClr val="0070C0"/>
                </a:solidFill>
                <a:effectLst>
                  <a:innerShdw blurRad="50900" dist="38500" dir="13500000">
                    <a:srgbClr val="000000">
                      <a:alpha val="60000"/>
                    </a:srgbClr>
                  </a:innerShdw>
                </a:effectLst>
                <a:latin typeface="Nikosh" pitchFamily="2" charset="0"/>
                <a:cs typeface="Nikosh" pitchFamily="2" charset="0"/>
              </a:rPr>
              <a:t>চট্টগ্রাম</a:t>
            </a:r>
            <a:r>
              <a:rPr lang="en-US" sz="3200" b="1" spc="50" dirty="0">
                <a:ln w="13500">
                  <a:solidFill>
                    <a:srgbClr val="5B9BD5">
                      <a:shade val="2500"/>
                      <a:alpha val="6500"/>
                    </a:srgbClr>
                  </a:solidFill>
                  <a:prstDash val="solid"/>
                </a:ln>
                <a:solidFill>
                  <a:srgbClr val="0070C0"/>
                </a:solidFill>
                <a:effectLst>
                  <a:innerShdw blurRad="50900" dist="38500" dir="13500000">
                    <a:srgbClr val="000000">
                      <a:alpha val="60000"/>
                    </a:srgbClr>
                  </a:innerShdw>
                </a:effectLst>
                <a:latin typeface="Nikosh" pitchFamily="2" charset="0"/>
                <a:cs typeface="Nikosh" pitchFamily="2" charset="0"/>
              </a:rPr>
              <a:t>।</a:t>
            </a:r>
            <a:endParaRPr lang="en-US" sz="2800" b="1" dirty="0">
              <a:solidFill>
                <a:srgbClr val="0070C0"/>
              </a:solidFill>
              <a:latin typeface="Nikosh" pitchFamily="2" charset="0"/>
              <a:cs typeface="Nikosh" pitchFamily="2" charset="0"/>
            </a:endParaRPr>
          </a:p>
        </p:txBody>
      </p:sp>
    </p:spTree>
    <p:extLst>
      <p:ext uri="{BB962C8B-B14F-4D97-AF65-F5344CB8AC3E}">
        <p14:creationId xmlns:p14="http://schemas.microsoft.com/office/powerpoint/2010/main" val="7869884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p:cTn id="25"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6">
                                            <p:txEl>
                                              <p:pRg st="1" end="1"/>
                                            </p:txEl>
                                          </p:spTgt>
                                        </p:tgtEl>
                                        <p:attrNameLst>
                                          <p:attrName>style.visibility</p:attrName>
                                        </p:attrNameLst>
                                      </p:cBhvr>
                                      <p:to>
                                        <p:strVal val="visible"/>
                                      </p:to>
                                    </p:set>
                                    <p:anim calcmode="lin" valueType="num">
                                      <p:cBhvr>
                                        <p:cTn id="34" dur="500" fill="hold"/>
                                        <p:tgtEl>
                                          <p:spTgt spid="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6">
                                            <p:txEl>
                                              <p:pRg st="1" end="1"/>
                                            </p:txEl>
                                          </p:spTgt>
                                        </p:tgtEl>
                                        <p:attrNameLst>
                                          <p:attrName>ppt_y</p:attrName>
                                        </p:attrNameLst>
                                      </p:cBhvr>
                                      <p:tavLst>
                                        <p:tav tm="0">
                                          <p:val>
                                            <p:strVal val="#ppt_y"/>
                                          </p:val>
                                        </p:tav>
                                        <p:tav tm="100000">
                                          <p:val>
                                            <p:strVal val="#ppt_y"/>
                                          </p:val>
                                        </p:tav>
                                      </p:tavLst>
                                    </p:anim>
                                    <p:anim calcmode="lin" valueType="num">
                                      <p:cBhvr>
                                        <p:cTn id="36" dur="500" fill="hold"/>
                                        <p:tgtEl>
                                          <p:spTgt spid="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6">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p:cTn id="43" dur="500" fill="hold"/>
                                        <p:tgtEl>
                                          <p:spTgt spid="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6">
                                            <p:txEl>
                                              <p:pRg st="2" end="2"/>
                                            </p:txEl>
                                          </p:spTgt>
                                        </p:tgtEl>
                                        <p:attrNameLst>
                                          <p:attrName>ppt_y</p:attrName>
                                        </p:attrNameLst>
                                      </p:cBhvr>
                                      <p:tavLst>
                                        <p:tav tm="0">
                                          <p:val>
                                            <p:strVal val="#ppt_y"/>
                                          </p:val>
                                        </p:tav>
                                        <p:tav tm="100000">
                                          <p:val>
                                            <p:strVal val="#ppt_y"/>
                                          </p:val>
                                        </p:tav>
                                      </p:tavLst>
                                    </p:anim>
                                    <p:anim calcmode="lin" valueType="num">
                                      <p:cBhvr>
                                        <p:cTn id="45" dur="500" fill="hold"/>
                                        <p:tgtEl>
                                          <p:spTgt spid="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nodeType="clickEffect">
                                  <p:stCondLst>
                                    <p:cond delay="0"/>
                                  </p:stCondLst>
                                  <p:iterate type="lt">
                                    <p:tmPct val="10000"/>
                                  </p:iterate>
                                  <p:childTnLst>
                                    <p:set>
                                      <p:cBhvr>
                                        <p:cTn id="51" dur="1" fill="hold">
                                          <p:stCondLst>
                                            <p:cond delay="0"/>
                                          </p:stCondLst>
                                        </p:cTn>
                                        <p:tgtEl>
                                          <p:spTgt spid="6">
                                            <p:txEl>
                                              <p:pRg st="3" end="3"/>
                                            </p:txEl>
                                          </p:spTgt>
                                        </p:tgtEl>
                                        <p:attrNameLst>
                                          <p:attrName>style.visibility</p:attrName>
                                        </p:attrNameLst>
                                      </p:cBhvr>
                                      <p:to>
                                        <p:strVal val="visible"/>
                                      </p:to>
                                    </p:set>
                                    <p:anim calcmode="lin" valueType="num">
                                      <p:cBhvr>
                                        <p:cTn id="52" dur="500" fill="hold"/>
                                        <p:tgtEl>
                                          <p:spTgt spid="6">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6">
                                            <p:txEl>
                                              <p:pRg st="3" end="3"/>
                                            </p:txEl>
                                          </p:spTgt>
                                        </p:tgtEl>
                                        <p:attrNameLst>
                                          <p:attrName>ppt_y</p:attrName>
                                        </p:attrNameLst>
                                      </p:cBhvr>
                                      <p:tavLst>
                                        <p:tav tm="0">
                                          <p:val>
                                            <p:strVal val="#ppt_y"/>
                                          </p:val>
                                        </p:tav>
                                        <p:tav tm="100000">
                                          <p:val>
                                            <p:strVal val="#ppt_y"/>
                                          </p:val>
                                        </p:tav>
                                      </p:tavLst>
                                    </p:anim>
                                    <p:anim calcmode="lin" valueType="num">
                                      <p:cBhvr>
                                        <p:cTn id="54" dur="500" fill="hold"/>
                                        <p:tgtEl>
                                          <p:spTgt spid="6">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6">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762000"/>
            <a:ext cx="44958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26408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421" y="609600"/>
            <a:ext cx="4834554"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823421" y="3048000"/>
            <a:ext cx="4729779" cy="381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50478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79869"/>
            <a:ext cx="4440426" cy="5792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24262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676400"/>
            <a:ext cx="8458200" cy="4893647"/>
          </a:xfrm>
          <a:prstGeom prst="rect">
            <a:avLst/>
          </a:prstGeom>
          <a:noFill/>
        </p:spPr>
        <p:txBody>
          <a:bodyPr wrap="square" rtlCol="0">
            <a:spAutoFit/>
          </a:bodyPr>
          <a:lstStyle/>
          <a:p>
            <a:r>
              <a:rPr lang="en-US" sz="2400" b="1" dirty="0" smtClean="0">
                <a:latin typeface="Nikosh" pitchFamily="2" charset="0"/>
                <a:cs typeface="Nikosh" pitchFamily="2" charset="0"/>
              </a:rPr>
              <a:t>◊</a:t>
            </a:r>
            <a:r>
              <a:rPr lang="bn-IN" sz="3200" b="1" dirty="0" smtClean="0">
                <a:solidFill>
                  <a:schemeClr val="tx2"/>
                </a:solidFill>
                <a:latin typeface="Nikosh" pitchFamily="2" charset="0"/>
                <a:cs typeface="Nikosh" pitchFamily="2" charset="0"/>
              </a:rPr>
              <a:t>উদ্ভীদ</a:t>
            </a:r>
            <a:r>
              <a:rPr lang="bn-IN" sz="3200" b="1" baseline="0" dirty="0" smtClean="0">
                <a:solidFill>
                  <a:schemeClr val="tx2"/>
                </a:solidFill>
                <a:latin typeface="Nikosh" pitchFamily="2" charset="0"/>
                <a:cs typeface="Nikosh" pitchFamily="2" charset="0"/>
              </a:rPr>
              <a:t> ও মানুষের ক্ষেত্রে সমন্বয় ব্যাখ্যা করতে পারবে</a:t>
            </a:r>
            <a:r>
              <a:rPr lang="bn-IN" sz="3200" b="1" baseline="0" dirty="0" smtClean="0">
                <a:latin typeface="Nikosh" pitchFamily="2" charset="0"/>
                <a:cs typeface="Nikosh" pitchFamily="2" charset="0"/>
              </a:rPr>
              <a:t>;</a:t>
            </a:r>
            <a:endParaRPr lang="en-US" sz="3200" b="1" baseline="0" dirty="0" smtClean="0">
              <a:latin typeface="Nikosh" pitchFamily="2" charset="0"/>
              <a:cs typeface="Nikosh" pitchFamily="2" charset="0"/>
            </a:endParaRPr>
          </a:p>
          <a:p>
            <a:endParaRPr lang="bn-IN" sz="3200" b="1" baseline="0" dirty="0" smtClean="0">
              <a:latin typeface="Nikosh" pitchFamily="2" charset="0"/>
              <a:cs typeface="Nikosh" pitchFamily="2" charset="0"/>
            </a:endParaRPr>
          </a:p>
          <a:p>
            <a:r>
              <a:rPr lang="en-US" sz="3200" b="1" dirty="0" smtClean="0">
                <a:latin typeface="Nikosh" pitchFamily="2" charset="0"/>
                <a:cs typeface="Nikosh" pitchFamily="2" charset="0"/>
              </a:rPr>
              <a:t>◊</a:t>
            </a:r>
            <a:r>
              <a:rPr lang="bn-IN" sz="3200" b="1" dirty="0" smtClean="0">
                <a:latin typeface="Nikosh" pitchFamily="2" charset="0"/>
                <a:cs typeface="Nikosh" pitchFamily="2" charset="0"/>
              </a:rPr>
              <a:t>প্রবাহ চিত্রের সাহায্যে</a:t>
            </a:r>
            <a:r>
              <a:rPr lang="bn-IN" sz="3200" b="1" baseline="0" dirty="0" smtClean="0">
                <a:latin typeface="Nikosh" pitchFamily="2" charset="0"/>
                <a:cs typeface="Nikosh" pitchFamily="2" charset="0"/>
              </a:rPr>
              <a:t> স্নায়ুতন্ত্রের কার্যক্রম ব্যাখ্যা করতে পারবে;</a:t>
            </a:r>
            <a:endParaRPr lang="en-US" sz="3200" b="1" baseline="0" dirty="0" smtClean="0">
              <a:latin typeface="Nikosh" pitchFamily="2" charset="0"/>
              <a:cs typeface="Nikosh" pitchFamily="2" charset="0"/>
            </a:endParaRPr>
          </a:p>
          <a:p>
            <a:endParaRPr lang="bn-IN" sz="3200" b="1" baseline="0" dirty="0" smtClean="0">
              <a:latin typeface="Nikosh" pitchFamily="2" charset="0"/>
              <a:cs typeface="Nikosh" pitchFamily="2" charset="0"/>
            </a:endParaRPr>
          </a:p>
          <a:p>
            <a:r>
              <a:rPr lang="en-US" sz="3200" b="1" dirty="0" smtClean="0">
                <a:latin typeface="Nikosh" pitchFamily="2" charset="0"/>
                <a:cs typeface="Nikosh" pitchFamily="2" charset="0"/>
              </a:rPr>
              <a:t>◊</a:t>
            </a:r>
            <a:r>
              <a:rPr lang="bn-IN" sz="3200" b="1" dirty="0" smtClean="0">
                <a:solidFill>
                  <a:srgbClr val="0070C0"/>
                </a:solidFill>
                <a:latin typeface="Nikosh" pitchFamily="2" charset="0"/>
                <a:cs typeface="Nikosh" pitchFamily="2" charset="0"/>
              </a:rPr>
              <a:t>উদ্ভীদের</a:t>
            </a:r>
            <a:r>
              <a:rPr lang="bn-IN" sz="3200" b="1" baseline="0" dirty="0" smtClean="0">
                <a:solidFill>
                  <a:srgbClr val="0070C0"/>
                </a:solidFill>
                <a:latin typeface="Nikosh" pitchFamily="2" charset="0"/>
                <a:cs typeface="Nikosh" pitchFamily="2" charset="0"/>
              </a:rPr>
              <a:t> উদ্দীপনামুলক ক্রিয়া উদাহরণসহ ব্যাখ্যা করতে পারবে;</a:t>
            </a:r>
            <a:endParaRPr lang="en-US" sz="3200" b="1" baseline="0" dirty="0" smtClean="0">
              <a:solidFill>
                <a:srgbClr val="0070C0"/>
              </a:solidFill>
              <a:latin typeface="Nikosh" pitchFamily="2" charset="0"/>
              <a:cs typeface="Nikosh" pitchFamily="2" charset="0"/>
            </a:endParaRPr>
          </a:p>
          <a:p>
            <a:endParaRPr lang="bn-IN" sz="3200" b="1" baseline="0" dirty="0" smtClean="0">
              <a:solidFill>
                <a:srgbClr val="0070C0"/>
              </a:solidFill>
              <a:latin typeface="Nikosh" pitchFamily="2" charset="0"/>
              <a:cs typeface="Nikosh" pitchFamily="2" charset="0"/>
            </a:endParaRPr>
          </a:p>
          <a:p>
            <a:r>
              <a:rPr lang="en-US" sz="3200" b="1" dirty="0" smtClean="0">
                <a:latin typeface="Nikosh" pitchFamily="2" charset="0"/>
                <a:cs typeface="Nikosh" pitchFamily="2" charset="0"/>
              </a:rPr>
              <a:t>◊</a:t>
            </a:r>
            <a:r>
              <a:rPr lang="bn-IN" sz="3200" b="1" dirty="0" smtClean="0">
                <a:latin typeface="Nikosh" pitchFamily="2" charset="0"/>
                <a:cs typeface="Nikosh" pitchFamily="2" charset="0"/>
              </a:rPr>
              <a:t>মানুষের</a:t>
            </a:r>
            <a:r>
              <a:rPr lang="bn-IN" sz="3200" b="1" baseline="0" dirty="0" smtClean="0">
                <a:latin typeface="Nikosh" pitchFamily="2" charset="0"/>
                <a:cs typeface="Nikosh" pitchFamily="2" charset="0"/>
              </a:rPr>
              <a:t>  উদ্দীপনামুলক ক্রিয়া উদাহরণসহ ব্যাখ্যা করতে পারবে;</a:t>
            </a:r>
            <a:endParaRPr lang="en-US" sz="3200" b="1" baseline="0" dirty="0" smtClean="0">
              <a:latin typeface="Nikosh" pitchFamily="2" charset="0"/>
              <a:cs typeface="Nikosh" pitchFamily="2" charset="0"/>
            </a:endParaRPr>
          </a:p>
          <a:p>
            <a:endParaRPr lang="bn-IN" sz="3200" b="1" baseline="0" dirty="0" smtClean="0">
              <a:latin typeface="Nikosh" pitchFamily="2" charset="0"/>
              <a:cs typeface="Nikosh" pitchFamily="2" charset="0"/>
            </a:endParaRPr>
          </a:p>
          <a:p>
            <a:r>
              <a:rPr lang="en-US" sz="3200" b="1" dirty="0" smtClean="0">
                <a:latin typeface="Nikosh" pitchFamily="2" charset="0"/>
                <a:cs typeface="Nikosh" pitchFamily="2" charset="0"/>
              </a:rPr>
              <a:t>◊ </a:t>
            </a:r>
            <a:r>
              <a:rPr lang="bn-IN" sz="3200" b="1" baseline="0" dirty="0" smtClean="0">
                <a:solidFill>
                  <a:schemeClr val="tx2"/>
                </a:solidFill>
                <a:latin typeface="Nikosh" pitchFamily="2" charset="0"/>
                <a:cs typeface="Nikosh" pitchFamily="2" charset="0"/>
              </a:rPr>
              <a:t>উদ্ভীদ ও প্রাণীর বর্জ্য নিঃসরণ ব্যাখ্যা করতে পারবে।</a:t>
            </a:r>
          </a:p>
          <a:p>
            <a:endParaRPr lang="bn-IN" sz="2400" b="1" baseline="0" dirty="0" smtClean="0">
              <a:latin typeface="Nikosh" pitchFamily="2" charset="0"/>
              <a:cs typeface="Nikosh" pitchFamily="2" charset="0"/>
            </a:endParaRPr>
          </a:p>
        </p:txBody>
      </p:sp>
      <p:sp>
        <p:nvSpPr>
          <p:cNvPr id="5" name="Rectangle 4"/>
          <p:cNvSpPr/>
          <p:nvPr/>
        </p:nvSpPr>
        <p:spPr>
          <a:xfrm>
            <a:off x="914400" y="914400"/>
            <a:ext cx="5615640" cy="523220"/>
          </a:xfrm>
          <a:prstGeom prst="rect">
            <a:avLst/>
          </a:prstGeom>
        </p:spPr>
        <p:txBody>
          <a:bodyPr wrap="none">
            <a:spAutoFit/>
          </a:bodyPr>
          <a:lstStyle/>
          <a:p>
            <a:r>
              <a:rPr lang="bn-IN" sz="2800" b="1" dirty="0" smtClean="0">
                <a:latin typeface="NikoshBAN" panose="02000000000000000000" pitchFamily="2" charset="0"/>
                <a:cs typeface="NikoshBAN" panose="02000000000000000000" pitchFamily="2" charset="0"/>
              </a:rPr>
              <a:t>এই অধ্যায় পাঠ শেষে শিক্ষার্থীরা-</a:t>
            </a:r>
          </a:p>
        </p:txBody>
      </p:sp>
    </p:spTree>
    <p:extLst>
      <p:ext uri="{BB962C8B-B14F-4D97-AF65-F5344CB8AC3E}">
        <p14:creationId xmlns:p14="http://schemas.microsoft.com/office/powerpoint/2010/main" val="12655850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17" y="1371600"/>
            <a:ext cx="8174183" cy="1445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76600"/>
            <a:ext cx="8382000" cy="1950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859132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6868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928938"/>
            <a:ext cx="8686799" cy="1109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419600"/>
            <a:ext cx="85344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996342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arn(inVertical)">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arn(inVertical)">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8229600" cy="609600"/>
          </a:xfrm>
        </p:spPr>
        <p:txBody>
          <a:bodyPr>
            <a:normAutofit/>
          </a:bodyPr>
          <a:lstStyle/>
          <a:p>
            <a:r>
              <a:rPr lang="bn-IN" sz="2800" b="1" dirty="0" smtClean="0">
                <a:latin typeface="NikoshBAN" panose="02000000000000000000" pitchFamily="2" charset="0"/>
                <a:cs typeface="NikoshBAN" panose="02000000000000000000" pitchFamily="2" charset="0"/>
              </a:rPr>
              <a:t>আলোর প্রতি উদ্ভিদের সাড়া দেওয়ার পরীক্ষণঃ </a:t>
            </a:r>
            <a:endParaRPr lang="en-US" sz="2800" b="1" dirty="0">
              <a:latin typeface="NikoshBAN" panose="02000000000000000000" pitchFamily="2" charset="0"/>
              <a:cs typeface="NikoshBAN" panose="02000000000000000000" pitchFamily="2" charset="0"/>
            </a:endParaRPr>
          </a:p>
        </p:txBody>
      </p:sp>
      <p:sp>
        <p:nvSpPr>
          <p:cNvPr id="4" name="TextBox 3"/>
          <p:cNvSpPr txBox="1"/>
          <p:nvPr/>
        </p:nvSpPr>
        <p:spPr>
          <a:xfrm>
            <a:off x="2438400" y="609600"/>
            <a:ext cx="1143000" cy="1015663"/>
          </a:xfrm>
          <a:prstGeom prst="rect">
            <a:avLst/>
          </a:prstGeom>
          <a:noFill/>
        </p:spPr>
        <p:txBody>
          <a:bodyPr wrap="square" rtlCol="0">
            <a:spAutoFit/>
          </a:bodyPr>
          <a:lstStyle/>
          <a:p>
            <a:r>
              <a:rPr lang="bn-IN" sz="6000" dirty="0" smtClean="0">
                <a:sym typeface="Wingdings 3"/>
              </a:rPr>
              <a:t></a:t>
            </a:r>
            <a:endParaRPr lang="en-US" sz="6000" dirty="0"/>
          </a:p>
        </p:txBody>
      </p:sp>
      <p:graphicFrame>
        <p:nvGraphicFramePr>
          <p:cNvPr id="7" name="Object 6">
            <a:hlinkClick r:id="" action="ppaction://ole?verb=0"/>
          </p:cNvPr>
          <p:cNvGraphicFramePr>
            <a:graphicFrameLocks noChangeAspect="1"/>
          </p:cNvGraphicFramePr>
          <p:nvPr>
            <p:extLst>
              <p:ext uri="{D42A27DB-BD31-4B8C-83A1-F6EECF244321}">
                <p14:modId xmlns:p14="http://schemas.microsoft.com/office/powerpoint/2010/main" val="3182738827"/>
              </p:ext>
            </p:extLst>
          </p:nvPr>
        </p:nvGraphicFramePr>
        <p:xfrm>
          <a:off x="3733800" y="990600"/>
          <a:ext cx="2438400" cy="685800"/>
        </p:xfrm>
        <a:graphic>
          <a:graphicData uri="http://schemas.openxmlformats.org/presentationml/2006/ole">
            <mc:AlternateContent xmlns:mc="http://schemas.openxmlformats.org/markup-compatibility/2006">
              <mc:Choice xmlns:v="urn:schemas-microsoft-com:vml" Requires="v">
                <p:oleObj spid="_x0000_s3092" name="Packager Shell Object" showAsIcon="1" r:id="rId3" imgW="2439000" imgH="685800" progId="Package">
                  <p:embed/>
                </p:oleObj>
              </mc:Choice>
              <mc:Fallback>
                <p:oleObj name="Packager Shell Object" showAsIcon="1" r:id="rId3" imgW="2439000" imgH="685800" progId="Package">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990600"/>
                        <a:ext cx="2438400" cy="6858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1905000" y="1905000"/>
            <a:ext cx="6781800" cy="461665"/>
          </a:xfrm>
          <a:prstGeom prst="rect">
            <a:avLst/>
          </a:prstGeom>
          <a:noFill/>
        </p:spPr>
        <p:txBody>
          <a:bodyPr wrap="square" rtlCol="0">
            <a:spAutoFit/>
          </a:bodyPr>
          <a:lstStyle/>
          <a:p>
            <a:r>
              <a:rPr lang="bn-IN" sz="2400" b="1" dirty="0" smtClean="0">
                <a:latin typeface="NikoshBAN" panose="02000000000000000000" pitchFamily="2" charset="0"/>
                <a:cs typeface="NikoshBAN" panose="02000000000000000000" pitchFamily="2" charset="0"/>
              </a:rPr>
              <a:t>ফ্লোরিজেন কোথায় থাকে , এবং এর কাজ কি? </a:t>
            </a:r>
            <a:endParaRPr lang="en-US" sz="2400" b="1" dirty="0">
              <a:latin typeface="NikoshBAN" panose="02000000000000000000" pitchFamily="2" charset="0"/>
              <a:cs typeface="NikoshBAN" panose="02000000000000000000" pitchFamily="2" charset="0"/>
            </a:endParaRPr>
          </a:p>
        </p:txBody>
      </p:sp>
      <p:sp>
        <p:nvSpPr>
          <p:cNvPr id="8" name="TextBox 7"/>
          <p:cNvSpPr txBox="1"/>
          <p:nvPr/>
        </p:nvSpPr>
        <p:spPr>
          <a:xfrm>
            <a:off x="1905000" y="2438400"/>
            <a:ext cx="3200400" cy="533400"/>
          </a:xfrm>
          <a:prstGeom prst="rect">
            <a:avLst/>
          </a:prstGeom>
          <a:noFill/>
        </p:spPr>
        <p:txBody>
          <a:bodyPr wrap="square" rtlCol="0">
            <a:spAutoFit/>
          </a:bodyPr>
          <a:lstStyle/>
          <a:p>
            <a:r>
              <a:rPr lang="bn-IN" sz="2800" b="1" dirty="0" smtClean="0">
                <a:latin typeface="NikoshBAN" panose="02000000000000000000" pitchFamily="2" charset="0"/>
                <a:cs typeface="NikoshBAN" panose="02000000000000000000" pitchFamily="2" charset="0"/>
              </a:rPr>
              <a:t>পাতায় থাকে </a:t>
            </a:r>
            <a:endParaRPr lang="en-US" sz="2800" b="1" dirty="0">
              <a:latin typeface="NikoshBAN" panose="02000000000000000000" pitchFamily="2" charset="0"/>
              <a:cs typeface="NikoshBAN" panose="02000000000000000000" pitchFamily="2" charset="0"/>
            </a:endParaRPr>
          </a:p>
        </p:txBody>
      </p:sp>
      <p:sp>
        <p:nvSpPr>
          <p:cNvPr id="9" name="TextBox 8"/>
          <p:cNvSpPr txBox="1"/>
          <p:nvPr/>
        </p:nvSpPr>
        <p:spPr>
          <a:xfrm>
            <a:off x="838200" y="4505980"/>
            <a:ext cx="7924800" cy="523220"/>
          </a:xfrm>
          <a:prstGeom prst="rect">
            <a:avLst/>
          </a:prstGeom>
          <a:noFill/>
        </p:spPr>
        <p:txBody>
          <a:bodyPr wrap="square" rtlCol="0">
            <a:spAutoFit/>
          </a:bodyPr>
          <a:lstStyle/>
          <a:p>
            <a:r>
              <a:rPr lang="bn-IN" sz="2800" b="1" dirty="0" smtClean="0">
                <a:latin typeface="NikoshBAN" panose="02000000000000000000" pitchFamily="2" charset="0"/>
                <a:cs typeface="NikoshBAN" panose="02000000000000000000" pitchFamily="2" charset="0"/>
              </a:rPr>
              <a:t>এটি পত্র মুকুলকে  ফুলে পরিনত করে। </a:t>
            </a:r>
            <a:endParaRPr lang="en-US" sz="2800" b="1" dirty="0">
              <a:latin typeface="NikoshBAN" panose="02000000000000000000" pitchFamily="2" charset="0"/>
              <a:cs typeface="NikoshBAN" panose="02000000000000000000" pitchFamily="2" charset="0"/>
            </a:endParaRPr>
          </a:p>
        </p:txBody>
      </p:sp>
      <p:sp>
        <p:nvSpPr>
          <p:cNvPr id="10" name="TextBox 9"/>
          <p:cNvSpPr txBox="1"/>
          <p:nvPr/>
        </p:nvSpPr>
        <p:spPr>
          <a:xfrm>
            <a:off x="762000" y="1828800"/>
            <a:ext cx="990600" cy="523220"/>
          </a:xfrm>
          <a:prstGeom prst="rect">
            <a:avLst/>
          </a:prstGeom>
          <a:noFill/>
        </p:spPr>
        <p:txBody>
          <a:bodyPr wrap="square" rtlCol="0">
            <a:spAutoFit/>
          </a:bodyPr>
          <a:lstStyle/>
          <a:p>
            <a:r>
              <a:rPr lang="bn-IN" sz="2800" b="1" dirty="0" smtClean="0">
                <a:latin typeface="NikoshBAN" panose="02000000000000000000" pitchFamily="2" charset="0"/>
                <a:cs typeface="NikoshBAN" panose="02000000000000000000" pitchFamily="2" charset="0"/>
              </a:rPr>
              <a:t>প্রশ্ন-</a:t>
            </a:r>
            <a:endParaRPr lang="en-US" sz="2800" b="1" dirty="0">
              <a:latin typeface="NikoshBAN" panose="02000000000000000000" pitchFamily="2" charset="0"/>
              <a:cs typeface="NikoshBAN" panose="02000000000000000000" pitchFamily="2" charset="0"/>
            </a:endParaRPr>
          </a:p>
        </p:txBody>
      </p:sp>
      <p:sp>
        <p:nvSpPr>
          <p:cNvPr id="11" name="TextBox 10"/>
          <p:cNvSpPr txBox="1"/>
          <p:nvPr/>
        </p:nvSpPr>
        <p:spPr>
          <a:xfrm>
            <a:off x="609600" y="2895600"/>
            <a:ext cx="7467600" cy="533400"/>
          </a:xfrm>
          <a:prstGeom prst="rect">
            <a:avLst/>
          </a:prstGeom>
          <a:noFill/>
        </p:spPr>
        <p:txBody>
          <a:bodyPr wrap="square" rtlCol="0">
            <a:spAutoFit/>
          </a:bodyPr>
          <a:lstStyle/>
          <a:p>
            <a:r>
              <a:rPr lang="bn-IN" sz="2800" b="1" dirty="0" smtClean="0">
                <a:latin typeface="NikoshBAN" panose="02000000000000000000" pitchFamily="2" charset="0"/>
                <a:cs typeface="NikoshBAN" panose="02000000000000000000" pitchFamily="2" charset="0"/>
              </a:rPr>
              <a:t>প্রশ্ন- অক্সিন কে আবিষ্কার করেন?</a:t>
            </a:r>
            <a:endParaRPr lang="en-US" sz="2800" b="1" dirty="0">
              <a:latin typeface="NikoshBAN" panose="02000000000000000000" pitchFamily="2" charset="0"/>
              <a:cs typeface="NikoshBAN" panose="02000000000000000000" pitchFamily="2" charset="0"/>
            </a:endParaRPr>
          </a:p>
        </p:txBody>
      </p:sp>
      <p:sp>
        <p:nvSpPr>
          <p:cNvPr id="12" name="TextBox 11"/>
          <p:cNvSpPr txBox="1"/>
          <p:nvPr/>
        </p:nvSpPr>
        <p:spPr>
          <a:xfrm>
            <a:off x="1752600" y="3429000"/>
            <a:ext cx="4419600" cy="523220"/>
          </a:xfrm>
          <a:prstGeom prst="rect">
            <a:avLst/>
          </a:prstGeom>
          <a:noFill/>
        </p:spPr>
        <p:txBody>
          <a:bodyPr wrap="square" rtlCol="0">
            <a:spAutoFit/>
          </a:bodyPr>
          <a:lstStyle/>
          <a:p>
            <a:r>
              <a:rPr lang="bn-IN" sz="2800" b="1" dirty="0" smtClean="0">
                <a:latin typeface="NikoshBAN" panose="02000000000000000000" pitchFamily="2" charset="0"/>
                <a:cs typeface="NikoshBAN" panose="02000000000000000000" pitchFamily="2" charset="0"/>
              </a:rPr>
              <a:t>বিজ্ঞানী চার্লস ডারউইন।</a:t>
            </a:r>
            <a:endParaRPr lang="en-US" sz="2800" b="1" dirty="0">
              <a:latin typeface="NikoshBAN" panose="02000000000000000000" pitchFamily="2" charset="0"/>
              <a:cs typeface="NikoshBAN" panose="02000000000000000000" pitchFamily="2" charset="0"/>
            </a:endParaRPr>
          </a:p>
        </p:txBody>
      </p:sp>
      <p:sp>
        <p:nvSpPr>
          <p:cNvPr id="13" name="TextBox 12"/>
          <p:cNvSpPr txBox="1"/>
          <p:nvPr/>
        </p:nvSpPr>
        <p:spPr>
          <a:xfrm>
            <a:off x="381000" y="3962400"/>
            <a:ext cx="8534400" cy="523220"/>
          </a:xfrm>
          <a:prstGeom prst="rect">
            <a:avLst/>
          </a:prstGeom>
          <a:noFill/>
        </p:spPr>
        <p:txBody>
          <a:bodyPr wrap="square" rtlCol="0">
            <a:spAutoFit/>
          </a:bodyPr>
          <a:lstStyle/>
          <a:p>
            <a:r>
              <a:rPr lang="bn-IN" sz="2800" b="1" dirty="0" smtClean="0">
                <a:latin typeface="NikoshBAN" panose="02000000000000000000" pitchFamily="2" charset="0"/>
                <a:cs typeface="NikoshBAN" panose="02000000000000000000" pitchFamily="2" charset="0"/>
              </a:rPr>
              <a:t>প্রশ্ন- কোন হরমোন ব্যবহারে উদ্ভীদ দ্রুত বৃদ্ধি পায়?</a:t>
            </a:r>
            <a:endParaRPr lang="en-US" sz="2800" b="1" dirty="0">
              <a:latin typeface="NikoshBAN" panose="02000000000000000000" pitchFamily="2" charset="0"/>
              <a:cs typeface="NikoshBAN" panose="02000000000000000000" pitchFamily="2" charset="0"/>
            </a:endParaRPr>
          </a:p>
        </p:txBody>
      </p:sp>
      <p:sp>
        <p:nvSpPr>
          <p:cNvPr id="14" name="TextBox 13"/>
          <p:cNvSpPr txBox="1"/>
          <p:nvPr/>
        </p:nvSpPr>
        <p:spPr>
          <a:xfrm>
            <a:off x="4800600" y="5638800"/>
            <a:ext cx="2590800" cy="523220"/>
          </a:xfrm>
          <a:prstGeom prst="rect">
            <a:avLst/>
          </a:prstGeom>
          <a:noFill/>
        </p:spPr>
        <p:txBody>
          <a:bodyPr wrap="square" rtlCol="0">
            <a:spAutoFit/>
          </a:bodyPr>
          <a:lstStyle/>
          <a:p>
            <a:r>
              <a:rPr lang="bn-IN" sz="2800" b="1" dirty="0" smtClean="0">
                <a:latin typeface="NikoshBAN" panose="02000000000000000000" pitchFamily="2" charset="0"/>
                <a:cs typeface="NikoshBAN" panose="02000000000000000000" pitchFamily="2" charset="0"/>
              </a:rPr>
              <a:t>জিব্বে্রেলিন।</a:t>
            </a:r>
            <a:endParaRPr lang="en-US" sz="2800" b="1" dirty="0">
              <a:latin typeface="NikoshBAN" panose="02000000000000000000" pitchFamily="2" charset="0"/>
              <a:cs typeface="NikoshBAN" panose="02000000000000000000" pitchFamily="2" charset="0"/>
            </a:endParaRPr>
          </a:p>
        </p:txBody>
      </p:sp>
      <p:sp>
        <p:nvSpPr>
          <p:cNvPr id="15" name="TextBox 14"/>
          <p:cNvSpPr txBox="1"/>
          <p:nvPr/>
        </p:nvSpPr>
        <p:spPr>
          <a:xfrm>
            <a:off x="304800" y="4876800"/>
            <a:ext cx="8458200" cy="523220"/>
          </a:xfrm>
          <a:prstGeom prst="rect">
            <a:avLst/>
          </a:prstGeom>
          <a:noFill/>
        </p:spPr>
        <p:txBody>
          <a:bodyPr wrap="square" rtlCol="0">
            <a:spAutoFit/>
          </a:bodyPr>
          <a:lstStyle/>
          <a:p>
            <a:r>
              <a:rPr lang="bn-IN" sz="2800" b="1" dirty="0" smtClean="0">
                <a:latin typeface="NikoshBAN" panose="02000000000000000000" pitchFamily="2" charset="0"/>
                <a:cs typeface="NikoshBAN" panose="02000000000000000000" pitchFamily="2" charset="0"/>
              </a:rPr>
              <a:t>প্রশ্ন-ফল পাকাতে কোন হরমোন ব্যবহার করা হয়?</a:t>
            </a:r>
            <a:endParaRPr lang="en-US" sz="2800" b="1" dirty="0">
              <a:latin typeface="NikoshBAN" panose="02000000000000000000" pitchFamily="2" charset="0"/>
              <a:cs typeface="NikoshBAN" panose="02000000000000000000" pitchFamily="2" charset="0"/>
            </a:endParaRPr>
          </a:p>
        </p:txBody>
      </p:sp>
      <p:sp>
        <p:nvSpPr>
          <p:cNvPr id="16" name="TextBox 15"/>
          <p:cNvSpPr txBox="1"/>
          <p:nvPr/>
        </p:nvSpPr>
        <p:spPr>
          <a:xfrm>
            <a:off x="3200400" y="5683616"/>
            <a:ext cx="5067300" cy="523220"/>
          </a:xfrm>
          <a:prstGeom prst="rect">
            <a:avLst/>
          </a:prstGeom>
          <a:noFill/>
        </p:spPr>
        <p:txBody>
          <a:bodyPr wrap="square" rtlCol="0">
            <a:spAutoFit/>
          </a:bodyPr>
          <a:lstStyle/>
          <a:p>
            <a:r>
              <a:rPr lang="bn-IN" sz="2800" b="1" dirty="0" smtClean="0">
                <a:latin typeface="NikoshBAN" panose="02000000000000000000" pitchFamily="2" charset="0"/>
                <a:cs typeface="NikoshBAN" panose="02000000000000000000" pitchFamily="2" charset="0"/>
              </a:rPr>
              <a:t>ইথিলিন</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9412087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5"/>
                                        </p:tgtEl>
                                        <p:attrNameLst>
                                          <p:attrName>ppt_y</p:attrName>
                                        </p:attrNameLst>
                                      </p:cBhvr>
                                      <p:tavLst>
                                        <p:tav tm="0">
                                          <p:val>
                                            <p:strVal val="#ppt_y"/>
                                          </p:val>
                                        </p:tav>
                                        <p:tav tm="100000">
                                          <p:val>
                                            <p:strVal val="#ppt_y"/>
                                          </p:val>
                                        </p:tav>
                                      </p:tavLst>
                                    </p:anim>
                                    <p:anim calcmode="lin" valueType="num">
                                      <p:cBhvr>
                                        <p:cTn id="3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9"/>
                                        </p:tgtEl>
                                        <p:attrNameLst>
                                          <p:attrName>ppt_y</p:attrName>
                                        </p:attrNameLst>
                                      </p:cBhvr>
                                      <p:tavLst>
                                        <p:tav tm="0">
                                          <p:val>
                                            <p:strVal val="#ppt_y"/>
                                          </p:val>
                                        </p:tav>
                                        <p:tav tm="100000">
                                          <p:val>
                                            <p:strVal val="#ppt_y"/>
                                          </p:val>
                                        </p:tav>
                                      </p:tavLst>
                                    </p:anim>
                                    <p:anim calcmode="lin" valueType="num">
                                      <p:cBhvr>
                                        <p:cTn id="4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41" presetClass="entr" presetSubtype="0" fill="hold" grpId="0" nodeType="clickEffect">
                                  <p:stCondLst>
                                    <p:cond delay="0"/>
                                  </p:stCondLst>
                                  <p:iterate type="lt">
                                    <p:tmPct val="10000"/>
                                  </p:iterate>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1"/>
                                        </p:tgtEl>
                                        <p:attrNameLst>
                                          <p:attrName>ppt_y</p:attrName>
                                        </p:attrNameLst>
                                      </p:cBhvr>
                                      <p:tavLst>
                                        <p:tav tm="0">
                                          <p:val>
                                            <p:strVal val="#ppt_y"/>
                                          </p:val>
                                        </p:tav>
                                        <p:tav tm="100000">
                                          <p:val>
                                            <p:strVal val="#ppt_y"/>
                                          </p:val>
                                        </p:tav>
                                      </p:tavLst>
                                    </p:anim>
                                    <p:anim calcmode="lin" valueType="num">
                                      <p:cBhvr>
                                        <p:cTn id="5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41" presetClass="entr" presetSubtype="0" fill="hold" grpId="0" nodeType="clickEffect">
                                  <p:stCondLst>
                                    <p:cond delay="0"/>
                                  </p:stCondLst>
                                  <p:iterate type="lt">
                                    <p:tmPct val="10000"/>
                                  </p:iterate>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12"/>
                                        </p:tgtEl>
                                        <p:attrNameLst>
                                          <p:attrName>ppt_y</p:attrName>
                                        </p:attrNameLst>
                                      </p:cBhvr>
                                      <p:tavLst>
                                        <p:tav tm="0">
                                          <p:val>
                                            <p:strVal val="#ppt_y"/>
                                          </p:val>
                                        </p:tav>
                                        <p:tav tm="100000">
                                          <p:val>
                                            <p:strVal val="#ppt_y"/>
                                          </p:val>
                                        </p:tav>
                                      </p:tavLst>
                                    </p:anim>
                                    <p:anim calcmode="lin" valueType="num">
                                      <p:cBhvr>
                                        <p:cTn id="6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41" presetClass="entr" presetSubtype="0" fill="hold" grpId="0" nodeType="clickEffect">
                                  <p:stCondLst>
                                    <p:cond delay="0"/>
                                  </p:stCondLst>
                                  <p:iterate type="lt">
                                    <p:tmPct val="10000"/>
                                  </p:iterate>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13"/>
                                        </p:tgtEl>
                                        <p:attrNameLst>
                                          <p:attrName>ppt_y</p:attrName>
                                        </p:attrNameLst>
                                      </p:cBhvr>
                                      <p:tavLst>
                                        <p:tav tm="0">
                                          <p:val>
                                            <p:strVal val="#ppt_y"/>
                                          </p:val>
                                        </p:tav>
                                        <p:tav tm="100000">
                                          <p:val>
                                            <p:strVal val="#ppt_y"/>
                                          </p:val>
                                        </p:tav>
                                      </p:tavLst>
                                    </p:anim>
                                    <p:anim calcmode="lin" valueType="num">
                                      <p:cBhvr>
                                        <p:cTn id="71"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41" presetClass="entr" presetSubtype="0" fill="hold" grpId="0" nodeType="clickEffect">
                                  <p:stCondLst>
                                    <p:cond delay="0"/>
                                  </p:stCondLst>
                                  <p:iterate type="lt">
                                    <p:tmPct val="10000"/>
                                  </p:iterate>
                                  <p:childTnLst>
                                    <p:set>
                                      <p:cBhvr>
                                        <p:cTn id="77" dur="1" fill="hold">
                                          <p:stCondLst>
                                            <p:cond delay="0"/>
                                          </p:stCondLst>
                                        </p:cTn>
                                        <p:tgtEl>
                                          <p:spTgt spid="14"/>
                                        </p:tgtEl>
                                        <p:attrNameLst>
                                          <p:attrName>style.visibility</p:attrName>
                                        </p:attrNameLst>
                                      </p:cBhvr>
                                      <p:to>
                                        <p:strVal val="visible"/>
                                      </p:to>
                                    </p:set>
                                    <p:anim calcmode="lin" valueType="num">
                                      <p:cBhvr>
                                        <p:cTn id="78"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14"/>
                                        </p:tgtEl>
                                        <p:attrNameLst>
                                          <p:attrName>ppt_y</p:attrName>
                                        </p:attrNameLst>
                                      </p:cBhvr>
                                      <p:tavLst>
                                        <p:tav tm="0">
                                          <p:val>
                                            <p:strVal val="#ppt_y"/>
                                          </p:val>
                                        </p:tav>
                                        <p:tav tm="100000">
                                          <p:val>
                                            <p:strVal val="#ppt_y"/>
                                          </p:val>
                                        </p:tav>
                                      </p:tavLst>
                                    </p:anim>
                                    <p:anim calcmode="lin" valueType="num">
                                      <p:cBhvr>
                                        <p:cTn id="80"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41" presetClass="entr" presetSubtype="0" fill="hold" grpId="0" nodeType="clickEffect">
                                  <p:stCondLst>
                                    <p:cond delay="0"/>
                                  </p:stCondLst>
                                  <p:iterate type="lt">
                                    <p:tmPct val="10000"/>
                                  </p:iterate>
                                  <p:childTnLst>
                                    <p:set>
                                      <p:cBhvr>
                                        <p:cTn id="86" dur="1" fill="hold">
                                          <p:stCondLst>
                                            <p:cond delay="0"/>
                                          </p:stCondLst>
                                        </p:cTn>
                                        <p:tgtEl>
                                          <p:spTgt spid="15"/>
                                        </p:tgtEl>
                                        <p:attrNameLst>
                                          <p:attrName>style.visibility</p:attrName>
                                        </p:attrNameLst>
                                      </p:cBhvr>
                                      <p:to>
                                        <p:strVal val="visible"/>
                                      </p:to>
                                    </p:set>
                                    <p:anim calcmode="lin" valueType="num">
                                      <p:cBhvr>
                                        <p:cTn id="8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15"/>
                                        </p:tgtEl>
                                        <p:attrNameLst>
                                          <p:attrName>ppt_y</p:attrName>
                                        </p:attrNameLst>
                                      </p:cBhvr>
                                      <p:tavLst>
                                        <p:tav tm="0">
                                          <p:val>
                                            <p:strVal val="#ppt_y"/>
                                          </p:val>
                                        </p:tav>
                                        <p:tav tm="100000">
                                          <p:val>
                                            <p:strVal val="#ppt_y"/>
                                          </p:val>
                                        </p:tav>
                                      </p:tavLst>
                                    </p:anim>
                                    <p:anim calcmode="lin" valueType="num">
                                      <p:cBhvr>
                                        <p:cTn id="8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15"/>
                                        </p:tgtEl>
                                      </p:cBhvr>
                                    </p:animEffect>
                                  </p:childTnLst>
                                </p:cTn>
                              </p:par>
                            </p:childTnLst>
                          </p:cTn>
                        </p:par>
                      </p:childTnLst>
                    </p:cTn>
                  </p:par>
                  <p:par>
                    <p:cTn id="92" fill="hold">
                      <p:stCondLst>
                        <p:cond delay="indefinite"/>
                      </p:stCondLst>
                      <p:childTnLst>
                        <p:par>
                          <p:cTn id="93" fill="hold">
                            <p:stCondLst>
                              <p:cond delay="0"/>
                            </p:stCondLst>
                            <p:childTnLst>
                              <p:par>
                                <p:cTn id="94" presetID="41" presetClass="entr" presetSubtype="0" fill="hold" grpId="0" nodeType="clickEffect">
                                  <p:stCondLst>
                                    <p:cond delay="0"/>
                                  </p:stCondLst>
                                  <p:iterate type="lt">
                                    <p:tmPct val="10000"/>
                                  </p:iterate>
                                  <p:childTnLst>
                                    <p:set>
                                      <p:cBhvr>
                                        <p:cTn id="95" dur="1" fill="hold">
                                          <p:stCondLst>
                                            <p:cond delay="0"/>
                                          </p:stCondLst>
                                        </p:cTn>
                                        <p:tgtEl>
                                          <p:spTgt spid="16"/>
                                        </p:tgtEl>
                                        <p:attrNameLst>
                                          <p:attrName>style.visibility</p:attrName>
                                        </p:attrNameLst>
                                      </p:cBhvr>
                                      <p:to>
                                        <p:strVal val="visible"/>
                                      </p:to>
                                    </p:set>
                                    <p:anim calcmode="lin" valueType="num">
                                      <p:cBhvr>
                                        <p:cTn id="96"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97" dur="500" fill="hold"/>
                                        <p:tgtEl>
                                          <p:spTgt spid="16"/>
                                        </p:tgtEl>
                                        <p:attrNameLst>
                                          <p:attrName>ppt_y</p:attrName>
                                        </p:attrNameLst>
                                      </p:cBhvr>
                                      <p:tavLst>
                                        <p:tav tm="0">
                                          <p:val>
                                            <p:strVal val="#ppt_y"/>
                                          </p:val>
                                        </p:tav>
                                        <p:tav tm="100000">
                                          <p:val>
                                            <p:strVal val="#ppt_y"/>
                                          </p:val>
                                        </p:tav>
                                      </p:tavLst>
                                    </p:anim>
                                    <p:anim calcmode="lin" valueType="num">
                                      <p:cBhvr>
                                        <p:cTn id="98"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99"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9" grpId="0"/>
      <p:bldP spid="10" grpId="0"/>
      <p:bldP spid="11" grpId="0"/>
      <p:bldP spid="12" grpId="0"/>
      <p:bldP spid="13" grpId="0"/>
      <p:bldP spid="14" grpId="0"/>
      <p:bldP spid="15" grpId="0"/>
      <p:bldP spid="1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291</TotalTime>
  <Words>433</Words>
  <Application>Microsoft Office PowerPoint</Application>
  <PresentationFormat>On-screen Show (4:3)</PresentationFormat>
  <Paragraphs>41</Paragraphs>
  <Slides>13</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17" baseType="lpstr">
      <vt:lpstr>Waveform</vt:lpstr>
      <vt:lpstr>1_Office Theme</vt:lpstr>
      <vt:lpstr>2_Office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আলোর প্রতি উদ্ভিদের সাড়া দেওয়ার পরীক্ষণঃ </vt:lpstr>
      <vt:lpstr>PowerPoint Presentation</vt:lpstr>
      <vt:lpstr>PowerPoint Presentation</vt:lpstr>
      <vt:lpstr>মস্তিষ্ক</vt:lpstr>
      <vt:lpstr>ধন্যবাদ</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Kamrul-PC</dc:creator>
  <cp:lastModifiedBy>ismail - [2010]</cp:lastModifiedBy>
  <cp:revision>46</cp:revision>
  <dcterms:created xsi:type="dcterms:W3CDTF">2020-09-13T14:26:33Z</dcterms:created>
  <dcterms:modified xsi:type="dcterms:W3CDTF">2020-12-27T01:07:58Z</dcterms:modified>
</cp:coreProperties>
</file>