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74" r:id="rId3"/>
    <p:sldId id="257" r:id="rId4"/>
    <p:sldId id="256" r:id="rId5"/>
    <p:sldId id="258" r:id="rId6"/>
    <p:sldId id="259" r:id="rId7"/>
    <p:sldId id="271" r:id="rId8"/>
    <p:sldId id="260" r:id="rId9"/>
    <p:sldId id="262" r:id="rId10"/>
    <p:sldId id="268" r:id="rId11"/>
    <p:sldId id="263" r:id="rId12"/>
    <p:sldId id="265" r:id="rId13"/>
    <p:sldId id="272" r:id="rId14"/>
    <p:sldId id="264" r:id="rId15"/>
    <p:sldId id="266" r:id="rId16"/>
    <p:sldId id="267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660033"/>
    <a:srgbClr val="000099"/>
    <a:srgbClr val="FF0066"/>
    <a:srgbClr val="3333CC"/>
    <a:srgbClr val="DB4FB6"/>
    <a:srgbClr val="FF0000"/>
    <a:srgbClr val="CC3399"/>
    <a:srgbClr val="99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48636D-537E-48A5-9834-BBECAF9F1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B060A-2C0F-4B86-9C29-3994AF7647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C65A6E-C2D8-4046-A65D-8AFE5FE6C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10/27/2020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DD3109-EF85-4BCF-89DB-07AFB433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>
                <a:solidFill>
                  <a:prstClr val="black">
                    <a:tint val="75000"/>
                  </a:prstClr>
                </a:solidFill>
              </a:rPr>
              <a:t>উপালী বড়ুয়া, সহকারী শিক্ষক, জামালখান কুসুম কুমারী সিটি কর্পোরেশন বালিকা উচ্চ বিদ্যালয়, রহমতগঞ্জ, চট্টগ্রাম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904B70-91B4-49E7-B8E9-D6D415CD6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1732-EFA0-40D0-91E4-AD9C63FFC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349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78C216-2DE4-446B-A549-2CC81104D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0442DF-3154-41F7-82DC-4C054E0C5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B6914A-76A5-4401-9314-0972A8ED6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10/27/2020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08ABA0-CA8B-48D5-A5CA-820E16B56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>
                <a:solidFill>
                  <a:prstClr val="black">
                    <a:tint val="75000"/>
                  </a:prstClr>
                </a:solidFill>
              </a:rPr>
              <a:t>উপালী বড়ুয়া, সহকারী শিক্ষক, জামালখান কুসুম কুমারী সিটি কর্পোরেশন বালিকা উচ্চ বিদ্যালয়, রহমতগঞ্জ, চট্টগ্রাম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04EBA9-12BE-4322-AE05-A6ABEF58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1732-EFA0-40D0-91E4-AD9C63FFC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369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7FC09D-7D2E-4E01-B09D-F86D2347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DFC5C9-DA71-4A69-8083-020FC29F2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65AEDE-82A4-4D18-9862-499875CDD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10/27/2020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A4936D-5C86-4645-A199-FEBA82A6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>
                <a:solidFill>
                  <a:prstClr val="black">
                    <a:tint val="75000"/>
                  </a:prstClr>
                </a:solidFill>
              </a:rPr>
              <a:t>উপালী বড়ুয়া, সহকারী শিক্ষক, জামালখান কুসুম কুমারী সিটি কর্পোরেশন বালিকা উচ্চ বিদ্যালয়, রহমতগঞ্জ, চট্টগ্রাম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CE5AB5-17F8-4336-A4DC-F8437C367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1732-EFA0-40D0-91E4-AD9C63FFC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070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EDFEE0-6188-441E-9196-4CA88A23A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94093E-AB95-4E6D-B362-C529F742F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C7D0692-A661-4C9D-A3BA-DD068D4C7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CEC784-7391-4EE5-8CA6-2151E7D82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10/27/2020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8550FA-D6D5-4AC4-8CEE-C6CB346E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>
                <a:solidFill>
                  <a:prstClr val="black">
                    <a:tint val="75000"/>
                  </a:prstClr>
                </a:solidFill>
              </a:rPr>
              <a:t>উপালী বড়ুয়া, সহকারী শিক্ষক, জামালখান কুসুম কুমারী সিটি কর্পোরেশন বালিকা উচ্চ বিদ্যালয়, রহমতগঞ্জ, চট্টগ্রাম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5DF331-49D9-47C5-8717-6B5AAADD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1732-EFA0-40D0-91E4-AD9C63FFC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321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B22E6E-1139-4D71-8C34-3DAF57855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CFD2EB-A4A4-4510-B327-E8968E13F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125F2AD-227D-40EF-8EB6-88467BB51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5A6CF14-22A6-4E5E-99EE-82352B0E9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2E56DA7-91E4-484C-BF83-68F677AF2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B629D27-A2F6-420D-AC31-75659948A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10/27/2020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4783678-DECF-480B-BD29-0B9FF3C9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>
                <a:solidFill>
                  <a:prstClr val="black">
                    <a:tint val="75000"/>
                  </a:prstClr>
                </a:solidFill>
              </a:rPr>
              <a:t>উপালী বড়ুয়া, সহকারী শিক্ষক, জামালখান কুসুম কুমারী সিটি কর্পোরেশন বালিকা উচ্চ বিদ্যালয়, রহমতগঞ্জ, চট্টগ্রাম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A4A5D03-C22F-4A26-8A5E-586DAE765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1732-EFA0-40D0-91E4-AD9C63FFC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04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193BFB-D26C-483A-A102-EE8507398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6E554EF-DBDD-4A2D-8C5A-62EBFA092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10/27/2020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7D4D1A5-C407-42F4-8237-319E7E298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>
                <a:solidFill>
                  <a:prstClr val="black">
                    <a:tint val="75000"/>
                  </a:prstClr>
                </a:solidFill>
              </a:rPr>
              <a:t>উপালী বড়ুয়া, সহকারী শিক্ষক, জামালখান কুসুম কুমারী সিটি কর্পোরেশন বালিকা উচ্চ বিদ্যালয়, রহমতগঞ্জ, চট্টগ্রাম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E704F81-4B19-4F67-B325-D7FD47E41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1732-EFA0-40D0-91E4-AD9C63FFC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49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29EAB7D-30E6-4135-A473-78D400786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748" y="6577590"/>
            <a:ext cx="2057400" cy="365125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10/27/2020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2BFA5D3-1999-4809-98E1-030EF25AA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4258" y="6577590"/>
            <a:ext cx="4818784" cy="365125"/>
          </a:xfrm>
        </p:spPr>
        <p:txBody>
          <a:bodyPr/>
          <a:lstStyle>
            <a:lvl1pPr>
              <a:defRPr>
                <a:latin typeface="NikoshBAN" panose="02000000000000000000" pitchFamily="2" charset="0"/>
                <a:cs typeface="NikoshBAN" panose="02000000000000000000" pitchFamily="2" charset="0"/>
              </a:defRPr>
            </a:lvl1pPr>
          </a:lstStyle>
          <a:p>
            <a:r>
              <a:rPr lang="as-IN">
                <a:solidFill>
                  <a:prstClr val="black">
                    <a:tint val="75000"/>
                  </a:prstClr>
                </a:solidFill>
              </a:rPr>
              <a:t>উপালী বড়ুয়া, সহকারী শিক্ষক, জামালখান কুসুম কুমারী সিটি কর্পোরেশন বালিকা উচ্চ বিদ্যালয়, রহমতগঞ্জ, চট্টগ্রাম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144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0736B1-94DC-471A-A387-C4C0C682E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F4A9D5-BBA4-48B7-8062-B6560F03E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9499F5D-6A03-4E8D-9111-D846F5421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5326C1-A066-4229-904C-B636DCD51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10/27/2020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6F8437-7C2D-464E-9C66-65B60E41F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>
                <a:solidFill>
                  <a:prstClr val="black">
                    <a:tint val="75000"/>
                  </a:prstClr>
                </a:solidFill>
              </a:rPr>
              <a:t>উপালী বড়ুয়া, সহকারী শিক্ষক, জামালখান কুসুম কুমারী সিটি কর্পোরেশন বালিকা উচ্চ বিদ্যালয়, রহমতগঞ্জ, চট্টগ্রাম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3C086C-7861-4B0E-934B-34E802E7A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1732-EFA0-40D0-91E4-AD9C63FFC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02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63C16-3938-4653-ADAA-9060BAA37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4CCF34D-0CB2-4FF4-864E-27CD9E1ED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F24AEDF-1207-4D59-B0AB-3812597E7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D5B7508-5E69-4FDC-B917-4A497748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10/27/2020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8A7871-A4B1-4C2E-AA5D-55995832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>
                <a:solidFill>
                  <a:prstClr val="black">
                    <a:tint val="75000"/>
                  </a:prstClr>
                </a:solidFill>
              </a:rPr>
              <a:t>উপালী বড়ুয়া, সহকারী শিক্ষক, জামালখান কুসুম কুমারী সিটি কর্পোরেশন বালিকা উচ্চ বিদ্যালয়, রহমতগঞ্জ, চট্টগ্রাম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64C8E7-F2EE-4F32-8E43-B2EF865F1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1732-EFA0-40D0-91E4-AD9C63FFC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810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DA16D4-08DA-4883-9E95-8037478B5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4046323-2778-4DD6-AC93-82FFAB9E9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53ED18-D571-4FEC-B57D-08C85010D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10/27/2020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A2E0C3-5475-4E73-9151-CB67C2165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>
                <a:solidFill>
                  <a:prstClr val="black">
                    <a:tint val="75000"/>
                  </a:prstClr>
                </a:solidFill>
              </a:rPr>
              <a:t>উপালী বড়ুয়া, সহকারী শিক্ষক, জামালখান কুসুম কুমারী সিটি কর্পোরেশন বালিকা উচ্চ বিদ্যালয়, রহমতগঞ্জ, চট্টগ্রাম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CBB967-9EBE-4246-9A5A-B037DA75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1732-EFA0-40D0-91E4-AD9C63FFC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222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0415208-7677-477E-AF3E-822564AED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50A7EC-305E-4C1B-B1A7-209A4C739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C69607-901D-4C92-A823-01F1C7AD3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10/27/2020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C598F2-5444-4FED-A385-90F053BF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>
                <a:solidFill>
                  <a:prstClr val="black">
                    <a:tint val="75000"/>
                  </a:prstClr>
                </a:solidFill>
              </a:rPr>
              <a:t>উপালী বড়ুয়া, সহকারী শিক্ষক, জামালখান কুসুম কুমারী সিটি কর্পোরেশন বালিকা উচ্চ বিদ্যালয়, রহমতগঞ্জ, চট্টগ্রাম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7E05A8-3B65-41A5-9A5A-1AE213BA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1732-EFA0-40D0-91E4-AD9C63FFC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60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3914E50-AD1E-4794-B6CD-96FB29F3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19DD64-1E5B-41CA-8CD7-43076B96E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D7864D-8B1A-4368-9D04-86AD68B30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10/27/2020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9F8C11-EEA9-4312-A069-962ABF9EC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s-IN">
                <a:solidFill>
                  <a:prstClr val="black">
                    <a:tint val="75000"/>
                  </a:prstClr>
                </a:solidFill>
              </a:rPr>
              <a:t>উপালী বড়ুয়া, সহকারী শিক্ষক, জামালখান কুসুম কুমারী সিটি কর্পোরেশন বালিকা উচ্চ বিদ্যালয়, রহমতগঞ্জ, চট্টগ্রাম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307CB1-FD80-46D0-B0A3-AEED9B67A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E1732-EFA0-40D0-91E4-AD9C63FFC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98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FCDE21F-9D06-4DB2-A553-2A5BC86DE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10/27/2020</a:t>
            </a:r>
          </a:p>
        </p:txBody>
      </p:sp>
      <p:sp>
        <p:nvSpPr>
          <p:cNvPr id="11" name="Vertical Scroll 10"/>
          <p:cNvSpPr/>
          <p:nvPr/>
        </p:nvSpPr>
        <p:spPr>
          <a:xfrm>
            <a:off x="357389" y="2139822"/>
            <a:ext cx="8602620" cy="4094922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4609" tIns="37305" rIns="74609" bIns="37305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মোঃ</a:t>
            </a:r>
            <a:r>
              <a:rPr lang="en-US" sz="60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জয়নাল</a:t>
            </a:r>
            <a:r>
              <a:rPr lang="en-US" sz="60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আবেদীন</a:t>
            </a:r>
            <a:r>
              <a:rPr lang="en-US" sz="60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ভূঁইয়া</a:t>
            </a:r>
            <a:endParaRPr lang="en-US" sz="6000" b="1" spc="50" dirty="0">
              <a:ln w="13500">
                <a:solidFill>
                  <a:srgbClr val="5B9BD5">
                    <a:shade val="2500"/>
                    <a:alpha val="6500"/>
                  </a:srgbClr>
                </a:solidFill>
                <a:prstDash val="solid"/>
              </a:ln>
              <a:solidFill>
                <a:srgbClr val="00B05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সহকারী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শিক্ষক</a:t>
            </a:r>
            <a:endParaRPr lang="en-US" sz="3200" b="1" spc="50" dirty="0">
              <a:ln w="13500">
                <a:solidFill>
                  <a:srgbClr val="5B9BD5">
                    <a:shade val="2500"/>
                    <a:alpha val="6500"/>
                  </a:srgb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বগাচতর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এন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. </a:t>
            </a:r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জি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. </a:t>
            </a:r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ইউ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. </a:t>
            </a:r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আই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ফাজিল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মাদ্‌রাসা</a:t>
            </a:r>
            <a:endParaRPr lang="en-US" sz="3200" b="1" spc="50" dirty="0">
              <a:ln w="13500">
                <a:solidFill>
                  <a:srgbClr val="5B9BD5">
                    <a:shade val="2500"/>
                    <a:alpha val="6500"/>
                  </a:srgbClr>
                </a:solidFill>
                <a:prstDash val="solid"/>
              </a:ln>
              <a:solidFill>
                <a:srgbClr val="FF33CC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সীতাকুণ্ড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চট্টগ্রাম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।</a:t>
            </a:r>
            <a:endParaRPr lang="en-US" sz="2800" b="1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1415084" y="602166"/>
            <a:ext cx="6487231" cy="1348384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09" tIns="37305" rIns="74609" bIns="37305" rtlCol="0" anchor="ctr"/>
          <a:lstStyle/>
          <a:p>
            <a:pPr algn="ctr" defTabSz="746095"/>
            <a:r>
              <a:rPr lang="bn-BD" sz="3900" b="1" dirty="0">
                <a:solidFill>
                  <a:srgbClr val="70AD47">
                    <a:lumMod val="20000"/>
                    <a:lumOff val="80000"/>
                  </a:srgbClr>
                </a:solidFill>
                <a:latin typeface="Nikosh" pitchFamily="2" charset="0"/>
                <a:cs typeface="Nikosh" pitchFamily="2" charset="0"/>
              </a:rPr>
              <a:t>শিক্ষক পরিচিতি  </a:t>
            </a:r>
            <a:endParaRPr lang="en-AU" sz="3900" dirty="0">
              <a:solidFill>
                <a:srgbClr val="70AD47">
                  <a:lumMod val="20000"/>
                  <a:lumOff val="80000"/>
                </a:srgbClr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07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5538" y="2133600"/>
            <a:ext cx="43529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 rot="5400000">
            <a:off x="3886994" y="1904207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524000" y="2514601"/>
            <a:ext cx="24391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077494" y="1866106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144222" y="1942381"/>
            <a:ext cx="129395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5638800" y="1600200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6172200" y="2667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67400" y="3276600"/>
            <a:ext cx="1447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438400" y="4495801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772694" y="4228307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905000" y="3886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24200" y="1066802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উদর</a:t>
            </a:r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4038600" y="1295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743200" y="1295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48200" y="106680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শিরোবক্ষ</a:t>
            </a:r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 flipV="1">
            <a:off x="5562600" y="1295401"/>
            <a:ext cx="22860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2" idx="1"/>
          </p:cNvCxnSpPr>
          <p:nvPr/>
        </p:nvCxnSpPr>
        <p:spPr>
          <a:xfrm rot="10800000" flipH="1">
            <a:off x="4648200" y="1295407"/>
            <a:ext cx="152400" cy="22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1408906" y="3390901"/>
            <a:ext cx="991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371600" y="2438402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টেলসন</a:t>
            </a:r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95600" y="51816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উদরীয়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উপাঙ্গ</a:t>
            </a:r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2819400" y="48768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3429000" y="5105401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39000" y="2971802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শুঙ্গ</a:t>
            </a:r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5105400" y="3810000"/>
            <a:ext cx="2209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391400" y="365760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শিরোবক্ষের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উপাঙ্গ</a:t>
            </a:r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rot="5400000">
            <a:off x="4953000" y="2286001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648200" y="1752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ক্যারাপেস</a:t>
            </a:r>
            <a:endParaRPr lang="en-US" sz="2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239000" y="2514602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রস্ট্রাম</a:t>
            </a:r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58000" y="1371602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পুঞ্জাক্ষী</a:t>
            </a:r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rot="10800000" flipV="1">
            <a:off x="6553200" y="3200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H="1" flipV="1">
            <a:off x="2286000" y="4495801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447800" y="48768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04800" y="46482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ইউরোপড</a:t>
            </a:r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5" grpId="2"/>
      <p:bldP spid="15" grpId="3"/>
      <p:bldP spid="15" grpId="4"/>
      <p:bldP spid="15" grpId="5"/>
      <p:bldP spid="15" grpId="6"/>
      <p:bldP spid="15" grpId="7"/>
      <p:bldP spid="15" grpId="8"/>
      <p:bldP spid="22" grpId="0"/>
      <p:bldP spid="22" grpId="1"/>
      <p:bldP spid="22" grpId="2"/>
      <p:bldP spid="22" grpId="3"/>
      <p:bldP spid="22" grpId="4"/>
      <p:bldP spid="22" grpId="5"/>
      <p:bldP spid="22" grpId="6"/>
      <p:bldP spid="22" grpId="7"/>
      <p:bldP spid="45" grpId="0"/>
      <p:bldP spid="46" grpId="0"/>
      <p:bldP spid="46" grpId="1"/>
      <p:bldP spid="51" grpId="0"/>
      <p:bldP spid="51" grpId="1"/>
      <p:bldP spid="51" grpId="2"/>
      <p:bldP spid="51" grpId="3"/>
      <p:bldP spid="55" grpId="0"/>
      <p:bldP spid="55" grpId="1"/>
      <p:bldP spid="55" grpId="2"/>
      <p:bldP spid="58" grpId="0"/>
      <p:bldP spid="58" grpId="1"/>
      <p:bldP spid="58" grpId="2"/>
      <p:bldP spid="58" grpId="3"/>
      <p:bldP spid="58" grpId="4"/>
      <p:bldP spid="58" grpId="5"/>
      <p:bldP spid="58" grpId="6"/>
      <p:bldP spid="59" grpId="0"/>
      <p:bldP spid="59" grpId="1"/>
      <p:bldP spid="59" grpId="2"/>
      <p:bldP spid="59" grpId="3"/>
      <p:bldP spid="59" grpId="4"/>
      <p:bldP spid="60" grpId="0"/>
      <p:bldP spid="60" grpId="1"/>
      <p:bldP spid="60" grpId="2"/>
      <p:bldP spid="60" grpId="3"/>
      <p:bldP spid="60" grpId="4"/>
      <p:bldP spid="60" grpId="5"/>
      <p:bldP spid="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0px-Pond_at_Iwetemlaykin_State_Heritage_Si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1143000"/>
            <a:ext cx="4362061" cy="2095500"/>
          </a:xfrm>
          <a:prstGeom prst="rect">
            <a:avLst/>
          </a:prstGeom>
        </p:spPr>
      </p:pic>
      <p:pic>
        <p:nvPicPr>
          <p:cNvPr id="3" name="Picture 2" descr="4341_beach_sea_wa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136862"/>
            <a:ext cx="4191000" cy="21397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3149027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পুকুর</a:t>
            </a:r>
            <a:endParaRPr lang="en-US" sz="3600" b="1" dirty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32004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সমুদ্র</a:t>
            </a:r>
            <a:endParaRPr lang="en-US" sz="3600" b="1" dirty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2010-02-20-21-33-54-072144400-a-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733800"/>
            <a:ext cx="4267200" cy="2514600"/>
          </a:xfrm>
          <a:prstGeom prst="rect">
            <a:avLst/>
          </a:prstGeom>
        </p:spPr>
      </p:pic>
      <p:pic>
        <p:nvPicPr>
          <p:cNvPr id="7" name="Picture 6" descr="6438359169_e3d0efeb1e_z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1" y="3733800"/>
            <a:ext cx="4223330" cy="2514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304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91200" y="6211671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ব্যাঙাচি</a:t>
            </a:r>
            <a:endParaRPr lang="en-US" sz="3600" b="1" dirty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6287871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6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3600" b="1" dirty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76200"/>
            <a:ext cx="47244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বাসস্থান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62598" y="2667000"/>
            <a:ext cx="1790206" cy="146858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33800" y="2729807"/>
            <a:ext cx="152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চিংড়ির</a:t>
            </a:r>
            <a:r>
              <a:rPr lang="en-US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2800" b="1" dirty="0" smtClean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2667000" y="3886202"/>
            <a:ext cx="1143000" cy="7619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257800" y="3810002"/>
            <a:ext cx="1143000" cy="3809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4190205" y="2362202"/>
            <a:ext cx="610396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191794" y="4419601"/>
            <a:ext cx="608806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2667000" y="2438400"/>
            <a:ext cx="990600" cy="6858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257800" y="2514600"/>
            <a:ext cx="914400" cy="5334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 descr="Shrimp-marinat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439386"/>
            <a:ext cx="2385952" cy="15608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1" name="Picture 30" descr="Shrimp_IQF_processing_ef51d251362a6e82e0a5f224ffa9a96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014664"/>
            <a:ext cx="2895600" cy="19571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2" name="Picture 31" descr="Shrimp_export_Jan-Feb-20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67895">
            <a:off x="928867" y="1467463"/>
            <a:ext cx="1787732" cy="12843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4" name="Picture 33" descr="28105_350x263_72_DPI_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550" y="4038600"/>
            <a:ext cx="2441437" cy="18345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5" name="Picture 34" descr="Shrimp_export_Jan-Feb-20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3505200"/>
            <a:ext cx="2109292" cy="15153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Rectangle 23"/>
          <p:cNvSpPr/>
          <p:nvPr/>
        </p:nvSpPr>
        <p:spPr>
          <a:xfrm>
            <a:off x="2514600" y="330690"/>
            <a:ext cx="3276600" cy="21077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7205113"/>
              </a:avLst>
            </a:prstTxWarp>
            <a:spAutoFit/>
          </a:bodyPr>
          <a:lstStyle/>
          <a:p>
            <a:pPr algn="ctr"/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সুস্বাদু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আমিষ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62600" y="762000"/>
            <a:ext cx="3657600" cy="2971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7134809"/>
              </a:avLst>
            </a:prstTxWarp>
            <a:spAutoFit/>
          </a:bodyPr>
          <a:lstStyle/>
          <a:p>
            <a:pPr algn="ctr"/>
            <a:r>
              <a:rPr lang="en-US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চিংড়িকে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রপ্তানিযোগ্য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হচ্ছে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 rot="18102872">
            <a:off x="830196" y="1159836"/>
            <a:ext cx="1542599" cy="173704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9831988"/>
              </a:avLst>
            </a:prstTxWarp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রপ্তানিকারক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চার্ট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919209" y="3352800"/>
            <a:ext cx="2824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7" name="Picture 36" descr="2004-11-01__nat0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6490" y="4800600"/>
            <a:ext cx="2222310" cy="152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0" name="Rectangle 39"/>
          <p:cNvSpPr/>
          <p:nvPr/>
        </p:nvSpPr>
        <p:spPr>
          <a:xfrm rot="10964499">
            <a:off x="3006780" y="3097318"/>
            <a:ext cx="3124200" cy="3352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122034"/>
              </a:avLst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সফল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চিংড়ি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</a:t>
            </a:r>
            <a:r>
              <a:rPr lang="en-US" sz="28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ষী</a:t>
            </a:r>
            <a:r>
              <a:rPr lang="en-US" sz="28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 rot="16200000">
            <a:off x="419100" y="3249718"/>
            <a:ext cx="3124200" cy="3352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122034"/>
              </a:avLst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চিংড়ি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</a:t>
            </a:r>
            <a:r>
              <a:rPr lang="en-US" sz="28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ষ</a:t>
            </a:r>
            <a:r>
              <a:rPr lang="en-US" sz="28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 rot="5555764">
            <a:off x="6362700" y="3162300"/>
            <a:ext cx="1447800" cy="2286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122034"/>
              </a:avLst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DB4FB6"/>
                </a:solidFill>
                <a:latin typeface="NikoshBAN" pitchFamily="2" charset="0"/>
                <a:cs typeface="NikoshBAN" pitchFamily="2" charset="0"/>
              </a:rPr>
              <a:t>রপ্তানি</a:t>
            </a:r>
            <a:r>
              <a:rPr lang="en-US" sz="2800" dirty="0" smtClean="0">
                <a:solidFill>
                  <a:srgbClr val="DB4FB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DB4FB6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800" dirty="0" smtClean="0">
                <a:solidFill>
                  <a:srgbClr val="DB4FB6"/>
                </a:solidFill>
                <a:latin typeface="NikoshBAN" pitchFamily="2" charset="0"/>
                <a:cs typeface="NikoshBAN" pitchFamily="2" charset="0"/>
              </a:rPr>
              <a:t> ৭.৮%</a:t>
            </a:r>
          </a:p>
          <a:p>
            <a:pPr algn="ctr"/>
            <a:r>
              <a:rPr lang="en-US" sz="28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  <p:bldP spid="29" grpId="1"/>
      <p:bldP spid="21" grpId="0"/>
      <p:bldP spid="40" grpId="0"/>
      <p:bldP spid="41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3733802"/>
            <a:ext cx="6934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‘ক’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২। ‘খ’ </a:t>
            </a:r>
            <a:r>
              <a:rPr lang="en-US" sz="32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৩। ‘গ’ </a:t>
            </a:r>
            <a:r>
              <a:rPr lang="en-US" sz="3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3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৪। ‘ঘ’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3048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914402"/>
            <a:ext cx="42195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/>
          <p:nvPr/>
        </p:nvCxnSpPr>
        <p:spPr>
          <a:xfrm rot="5400000">
            <a:off x="5144294" y="1332707"/>
            <a:ext cx="685800" cy="1588"/>
          </a:xfrm>
          <a:prstGeom prst="straightConnector1">
            <a:avLst/>
          </a:prstGeom>
          <a:ln w="25400">
            <a:solidFill>
              <a:srgbClr val="9933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5638800" y="2362200"/>
            <a:ext cx="838200" cy="1588"/>
          </a:xfrm>
          <a:prstGeom prst="straightConnector1">
            <a:avLst/>
          </a:prstGeom>
          <a:ln w="25400">
            <a:solidFill>
              <a:srgbClr val="9933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4153694" y="2780507"/>
            <a:ext cx="533400" cy="1588"/>
          </a:xfrm>
          <a:prstGeom prst="straightConnector1">
            <a:avLst/>
          </a:prstGeom>
          <a:ln w="25400">
            <a:solidFill>
              <a:srgbClr val="9933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2667794" y="2437607"/>
            <a:ext cx="914400" cy="1588"/>
          </a:xfrm>
          <a:prstGeom prst="straightConnector1">
            <a:avLst/>
          </a:prstGeom>
          <a:ln w="25400">
            <a:solidFill>
              <a:srgbClr val="9933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105400" y="381000"/>
            <a:ext cx="762000" cy="609600"/>
          </a:xfrm>
          <a:prstGeom prst="ellipse">
            <a:avLst/>
          </a:prstGeom>
          <a:solidFill>
            <a:srgbClr val="96E4EE">
              <a:alpha val="40000"/>
            </a:srgbClr>
          </a:solidFill>
          <a:ln>
            <a:solidFill>
              <a:schemeClr val="accent1">
                <a:shade val="50000"/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477000" y="2057400"/>
            <a:ext cx="762000" cy="609600"/>
          </a:xfrm>
          <a:prstGeom prst="ellipse">
            <a:avLst/>
          </a:prstGeom>
          <a:solidFill>
            <a:srgbClr val="96E4EE">
              <a:alpha val="40000"/>
            </a:srgbClr>
          </a:solidFill>
          <a:ln>
            <a:solidFill>
              <a:schemeClr val="accent1">
                <a:shade val="50000"/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28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743200" y="2895600"/>
            <a:ext cx="762000" cy="609600"/>
          </a:xfrm>
          <a:prstGeom prst="ellipse">
            <a:avLst/>
          </a:prstGeom>
          <a:solidFill>
            <a:srgbClr val="96E4EE">
              <a:alpha val="40000"/>
            </a:srgbClr>
          </a:solidFill>
          <a:ln>
            <a:solidFill>
              <a:schemeClr val="accent1">
                <a:shade val="50000"/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038600" y="3048000"/>
            <a:ext cx="762000" cy="609600"/>
          </a:xfrm>
          <a:prstGeom prst="ellipse">
            <a:avLst/>
          </a:prstGeom>
          <a:solidFill>
            <a:srgbClr val="96E4EE">
              <a:alpha val="40000"/>
            </a:srgbClr>
          </a:solidFill>
          <a:ln>
            <a:solidFill>
              <a:schemeClr val="accent1">
                <a:shade val="50000"/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28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1"/>
            <a:ext cx="8229600" cy="388414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dirty="0" smtClean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30000"/>
              </a:lnSpc>
            </a:pPr>
            <a:r>
              <a:rPr lang="en-US" sz="3200" b="1" dirty="0" smtClean="0">
                <a:solidFill>
                  <a:srgbClr val="006666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 smtClean="0">
                <a:solidFill>
                  <a:srgbClr val="006666"/>
                </a:solidFill>
                <a:latin typeface="NikoshBAN" pitchFamily="2" charset="0"/>
                <a:cs typeface="NikoshBAN" pitchFamily="2" charset="0"/>
              </a:rPr>
              <a:t>চিংড়ি</a:t>
            </a:r>
            <a:r>
              <a:rPr lang="en-US" sz="3200" b="1" dirty="0" smtClean="0">
                <a:solidFill>
                  <a:srgbClr val="0066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6666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solidFill>
                  <a:srgbClr val="0066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6666"/>
                </a:solidFill>
                <a:latin typeface="NikoshBAN" pitchFamily="2" charset="0"/>
                <a:cs typeface="NikoshBAN" pitchFamily="2" charset="0"/>
              </a:rPr>
              <a:t>পর্বের</a:t>
            </a:r>
            <a:r>
              <a:rPr lang="en-US" sz="3200" b="1" dirty="0" smtClean="0">
                <a:solidFill>
                  <a:srgbClr val="0066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6666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3200" b="1" dirty="0" smtClean="0">
                <a:solidFill>
                  <a:srgbClr val="006666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30000"/>
              </a:lnSpc>
            </a:pP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2।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চিংড়ি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জেলার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3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চিংড়ি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30000"/>
              </a:lnSpc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রপ্তানির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চিংড়ি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143000"/>
            <a:ext cx="4419600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 smtClean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200401"/>
            <a:ext cx="6324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“ </a:t>
            </a:r>
            <a:r>
              <a:rPr lang="en-US" sz="4000" b="1" dirty="0" err="1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বৈদেশিক</a:t>
            </a:r>
            <a:r>
              <a:rPr lang="en-US" sz="40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মূদ্রা</a:t>
            </a:r>
            <a:r>
              <a:rPr lang="en-US" sz="40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অর্জনে</a:t>
            </a:r>
            <a:r>
              <a:rPr lang="en-US" sz="40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চিংড়ির</a:t>
            </a:r>
            <a:r>
              <a:rPr lang="en-US" sz="40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40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অপরিসীম</a:t>
            </a:r>
            <a:r>
              <a:rPr lang="en-US" sz="40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”- </a:t>
            </a:r>
            <a:r>
              <a:rPr lang="en-US" sz="4000" b="1" dirty="0" err="1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মন্তব্য</a:t>
            </a:r>
            <a:r>
              <a:rPr lang="en-US" sz="40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40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b="1" dirty="0" smtClean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28602"/>
            <a:ext cx="44196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ধন্যবাদ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C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961" y="1295400"/>
            <a:ext cx="5243679" cy="5385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y contr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200400"/>
            <a:ext cx="2514600" cy="2667000"/>
          </a:xfrm>
          <a:prstGeom prst="rect">
            <a:avLst/>
          </a:prstGeom>
        </p:spPr>
      </p:pic>
      <p:pic>
        <p:nvPicPr>
          <p:cNvPr id="3" name="Picture 2" descr="cockroa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381000"/>
            <a:ext cx="2499358" cy="1889758"/>
          </a:xfrm>
          <a:prstGeom prst="rect">
            <a:avLst/>
          </a:prstGeom>
        </p:spPr>
      </p:pic>
      <p:pic>
        <p:nvPicPr>
          <p:cNvPr id="4" name="Picture 3" descr="6966967829_bd84ca196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304800"/>
            <a:ext cx="2743200" cy="1981200"/>
          </a:xfrm>
          <a:prstGeom prst="rect">
            <a:avLst/>
          </a:prstGeom>
        </p:spPr>
      </p:pic>
      <p:pic>
        <p:nvPicPr>
          <p:cNvPr id="6" name="Picture 5" descr="snail_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304801"/>
            <a:ext cx="2667000" cy="1981200"/>
          </a:xfrm>
          <a:prstGeom prst="rect">
            <a:avLst/>
          </a:prstGeom>
        </p:spPr>
      </p:pic>
      <p:pic>
        <p:nvPicPr>
          <p:cNvPr id="7" name="Picture 6" descr="www.bonikbarta.co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586" y="3096924"/>
            <a:ext cx="4118214" cy="29228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5968427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মাছি</a:t>
            </a:r>
            <a:endParaRPr lang="en-US" sz="3200" b="1" dirty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296182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তেলাপোকা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2286002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প্রজাপতি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2286002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শামুক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2600" y="6019802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চিংড়ি</a:t>
            </a:r>
            <a:endParaRPr lang="en-US" sz="32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219202"/>
            <a:ext cx="6858000" cy="3816429"/>
          </a:xfrm>
          <a:prstGeom prst="rect">
            <a:avLst/>
          </a:prstGeom>
          <a:gradFill flip="none" rotWithShape="1">
            <a:gsLst>
              <a:gs pos="48000">
                <a:schemeClr val="bg2">
                  <a:lumMod val="90000"/>
                  <a:alpha val="4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শ্রেণি-৬ষ্ঠ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সময়-৪০ </a:t>
            </a:r>
            <a:r>
              <a:rPr lang="en-US" sz="44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4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en-US" sz="4400" b="1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ww.bonikbarta.com.jpg"/>
          <p:cNvPicPr>
            <a:picLocks noChangeAspect="1"/>
          </p:cNvPicPr>
          <p:nvPr/>
        </p:nvPicPr>
        <p:blipFill>
          <a:blip r:embed="rId2">
            <a:lum bright="49000" contrast="7000"/>
          </a:blip>
          <a:stretch>
            <a:fillRect/>
          </a:stretch>
        </p:blipFill>
        <p:spPr>
          <a:xfrm>
            <a:off x="457200" y="533402"/>
            <a:ext cx="8686800" cy="58267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066800"/>
            <a:ext cx="7772400" cy="4173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8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অমেদন্ডী</a:t>
            </a:r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চিংড়ি</a:t>
            </a:r>
            <a:endParaRPr lang="en-US" sz="80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en-US" sz="8000" b="1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80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পঞ্চদশ</a:t>
            </a:r>
            <a:r>
              <a:rPr lang="en-US" sz="80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76400"/>
            <a:ext cx="8382000" cy="33916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এ </a:t>
            </a:r>
            <a:r>
              <a:rPr lang="en-US" sz="3600" b="1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36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শেষে</a:t>
            </a:r>
            <a:r>
              <a:rPr lang="en-US" sz="36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শিক্ষার্থীরা</a:t>
            </a:r>
            <a:r>
              <a:rPr lang="en-US" sz="36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-</a:t>
            </a:r>
          </a:p>
          <a:p>
            <a:endParaRPr lang="en-US" sz="1200" b="1" dirty="0" smtClean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pPr marL="742950" indent="-742950">
              <a:lnSpc>
                <a:spcPct val="13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১।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অমেরুদন্ডী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প্রাণী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সনাক্ত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 </a:t>
            </a:r>
          </a:p>
          <a:p>
            <a:pPr marL="742950" indent="-742950">
              <a:lnSpc>
                <a:spcPct val="1300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২। </a:t>
            </a:r>
            <a:r>
              <a:rPr lang="en-US" sz="3200" b="1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চিংড়ির</a:t>
            </a:r>
            <a:r>
              <a:rPr lang="en-US" sz="32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বাহ্যিক</a:t>
            </a:r>
            <a:r>
              <a:rPr lang="en-US" sz="32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গঠনের</a:t>
            </a:r>
            <a:r>
              <a:rPr lang="en-US" sz="32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32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অংশ</a:t>
            </a:r>
            <a:r>
              <a:rPr lang="en-US" sz="32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চিহ্নিত</a:t>
            </a:r>
            <a:r>
              <a:rPr lang="en-US" sz="32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2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। </a:t>
            </a:r>
          </a:p>
          <a:p>
            <a:pPr marL="742950" indent="-742950">
              <a:lnSpc>
                <a:spcPct val="13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৩। </a:t>
            </a:r>
            <a:r>
              <a:rPr lang="en-US" sz="32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বাসস্থান</a:t>
            </a:r>
            <a:r>
              <a:rPr lang="en-US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খাদ্যগ্রহন</a:t>
            </a:r>
            <a:r>
              <a:rPr lang="en-US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বৃদ্ধি</a:t>
            </a:r>
            <a:r>
              <a:rPr lang="en-US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। </a:t>
            </a:r>
          </a:p>
          <a:p>
            <a:pPr marL="742950" indent="-742950">
              <a:lnSpc>
                <a:spcPct val="130000"/>
              </a:lnSpc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৪।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চিংড়ি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অর্থনৈতিক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গুরুত্ব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3200" b="1" dirty="0">
              <a:solidFill>
                <a:schemeClr val="accent4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3124200" y="228600"/>
            <a:ext cx="3124200" cy="1066800"/>
          </a:xfrm>
          <a:prstGeom prst="beve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10200" y="1066800"/>
            <a:ext cx="19050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553200" y="1752600"/>
            <a:ext cx="6858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4876800"/>
            <a:ext cx="2209800" cy="457200"/>
          </a:xfrm>
          <a:prstGeom prst="rect">
            <a:avLst/>
          </a:prstGeom>
          <a:noFill/>
          <a:ln w="444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4432300" cy="6096000"/>
          </a:xfrm>
          <a:prstGeom prst="rect">
            <a:avLst/>
          </a:prstGeom>
        </p:spPr>
      </p:pic>
      <p:sp>
        <p:nvSpPr>
          <p:cNvPr id="9" name="Freeform 8"/>
          <p:cNvSpPr/>
          <p:nvPr/>
        </p:nvSpPr>
        <p:spPr>
          <a:xfrm>
            <a:off x="457201" y="3901044"/>
            <a:ext cx="3633849" cy="2956956"/>
          </a:xfrm>
          <a:custGeom>
            <a:avLst/>
            <a:gdLst>
              <a:gd name="connsiteX0" fmla="*/ 0 w 3633849"/>
              <a:gd name="connsiteY0" fmla="*/ 0 h 2956956"/>
              <a:gd name="connsiteX1" fmla="*/ 593766 w 3633849"/>
              <a:gd name="connsiteY1" fmla="*/ 11875 h 2956956"/>
              <a:gd name="connsiteX2" fmla="*/ 629392 w 3633849"/>
              <a:gd name="connsiteY2" fmla="*/ 23751 h 2956956"/>
              <a:gd name="connsiteX3" fmla="*/ 712519 w 3633849"/>
              <a:gd name="connsiteY3" fmla="*/ 35626 h 2956956"/>
              <a:gd name="connsiteX4" fmla="*/ 1128155 w 3633849"/>
              <a:gd name="connsiteY4" fmla="*/ 59377 h 2956956"/>
              <a:gd name="connsiteX5" fmla="*/ 1163781 w 3633849"/>
              <a:gd name="connsiteY5" fmla="*/ 83127 h 2956956"/>
              <a:gd name="connsiteX6" fmla="*/ 1282535 w 3633849"/>
              <a:gd name="connsiteY6" fmla="*/ 106878 h 2956956"/>
              <a:gd name="connsiteX7" fmla="*/ 1318161 w 3633849"/>
              <a:gd name="connsiteY7" fmla="*/ 118753 h 2956956"/>
              <a:gd name="connsiteX8" fmla="*/ 1721922 w 3633849"/>
              <a:gd name="connsiteY8" fmla="*/ 130629 h 2956956"/>
              <a:gd name="connsiteX9" fmla="*/ 1828800 w 3633849"/>
              <a:gd name="connsiteY9" fmla="*/ 178130 h 2956956"/>
              <a:gd name="connsiteX10" fmla="*/ 1935678 w 3633849"/>
              <a:gd name="connsiteY10" fmla="*/ 201881 h 2956956"/>
              <a:gd name="connsiteX11" fmla="*/ 2006929 w 3633849"/>
              <a:gd name="connsiteY11" fmla="*/ 237507 h 2956956"/>
              <a:gd name="connsiteX12" fmla="*/ 2042555 w 3633849"/>
              <a:gd name="connsiteY12" fmla="*/ 261257 h 2956956"/>
              <a:gd name="connsiteX13" fmla="*/ 2113807 w 3633849"/>
              <a:gd name="connsiteY13" fmla="*/ 285008 h 2956956"/>
              <a:gd name="connsiteX14" fmla="*/ 2149433 w 3633849"/>
              <a:gd name="connsiteY14" fmla="*/ 320634 h 2956956"/>
              <a:gd name="connsiteX15" fmla="*/ 2185059 w 3633849"/>
              <a:gd name="connsiteY15" fmla="*/ 332509 h 2956956"/>
              <a:gd name="connsiteX16" fmla="*/ 2208810 w 3633849"/>
              <a:gd name="connsiteY16" fmla="*/ 368135 h 2956956"/>
              <a:gd name="connsiteX17" fmla="*/ 2280062 w 3633849"/>
              <a:gd name="connsiteY17" fmla="*/ 391886 h 2956956"/>
              <a:gd name="connsiteX18" fmla="*/ 2553194 w 3633849"/>
              <a:gd name="connsiteY18" fmla="*/ 415637 h 2956956"/>
              <a:gd name="connsiteX19" fmla="*/ 2636322 w 3633849"/>
              <a:gd name="connsiteY19" fmla="*/ 439387 h 2956956"/>
              <a:gd name="connsiteX20" fmla="*/ 2707574 w 3633849"/>
              <a:gd name="connsiteY20" fmla="*/ 475013 h 2956956"/>
              <a:gd name="connsiteX21" fmla="*/ 2743200 w 3633849"/>
              <a:gd name="connsiteY21" fmla="*/ 498764 h 2956956"/>
              <a:gd name="connsiteX22" fmla="*/ 2766950 w 3633849"/>
              <a:gd name="connsiteY22" fmla="*/ 534390 h 2956956"/>
              <a:gd name="connsiteX23" fmla="*/ 2909454 w 3633849"/>
              <a:gd name="connsiteY23" fmla="*/ 570016 h 2956956"/>
              <a:gd name="connsiteX24" fmla="*/ 2945080 w 3633849"/>
              <a:gd name="connsiteY24" fmla="*/ 581891 h 2956956"/>
              <a:gd name="connsiteX25" fmla="*/ 3135085 w 3633849"/>
              <a:gd name="connsiteY25" fmla="*/ 593766 h 2956956"/>
              <a:gd name="connsiteX26" fmla="*/ 3218213 w 3633849"/>
              <a:gd name="connsiteY26" fmla="*/ 605642 h 2956956"/>
              <a:gd name="connsiteX27" fmla="*/ 3253839 w 3633849"/>
              <a:gd name="connsiteY27" fmla="*/ 617517 h 2956956"/>
              <a:gd name="connsiteX28" fmla="*/ 3336966 w 3633849"/>
              <a:gd name="connsiteY28" fmla="*/ 629392 h 2956956"/>
              <a:gd name="connsiteX29" fmla="*/ 3455719 w 3633849"/>
              <a:gd name="connsiteY29" fmla="*/ 653143 h 2956956"/>
              <a:gd name="connsiteX30" fmla="*/ 3455719 w 3633849"/>
              <a:gd name="connsiteY30" fmla="*/ 748146 h 2956956"/>
              <a:gd name="connsiteX31" fmla="*/ 3467594 w 3633849"/>
              <a:gd name="connsiteY31" fmla="*/ 783772 h 2956956"/>
              <a:gd name="connsiteX32" fmla="*/ 3503220 w 3633849"/>
              <a:gd name="connsiteY32" fmla="*/ 807522 h 2956956"/>
              <a:gd name="connsiteX33" fmla="*/ 3538846 w 3633849"/>
              <a:gd name="connsiteY33" fmla="*/ 843148 h 2956956"/>
              <a:gd name="connsiteX34" fmla="*/ 3562597 w 3633849"/>
              <a:gd name="connsiteY34" fmla="*/ 914400 h 2956956"/>
              <a:gd name="connsiteX35" fmla="*/ 3586348 w 3633849"/>
              <a:gd name="connsiteY35" fmla="*/ 1056904 h 2956956"/>
              <a:gd name="connsiteX36" fmla="*/ 3610098 w 3633849"/>
              <a:gd name="connsiteY36" fmla="*/ 1092530 h 2956956"/>
              <a:gd name="connsiteX37" fmla="*/ 3633849 w 3633849"/>
              <a:gd name="connsiteY37" fmla="*/ 1163782 h 2956956"/>
              <a:gd name="connsiteX38" fmla="*/ 3621974 w 3633849"/>
              <a:gd name="connsiteY38" fmla="*/ 1246909 h 2956956"/>
              <a:gd name="connsiteX39" fmla="*/ 3598223 w 3633849"/>
              <a:gd name="connsiteY39" fmla="*/ 1282535 h 2956956"/>
              <a:gd name="connsiteX40" fmla="*/ 3586348 w 3633849"/>
              <a:gd name="connsiteY40" fmla="*/ 1341912 h 2956956"/>
              <a:gd name="connsiteX41" fmla="*/ 3550722 w 3633849"/>
              <a:gd name="connsiteY41" fmla="*/ 1389413 h 2956956"/>
              <a:gd name="connsiteX42" fmla="*/ 3526971 w 3633849"/>
              <a:gd name="connsiteY42" fmla="*/ 1425039 h 2956956"/>
              <a:gd name="connsiteX43" fmla="*/ 3503220 w 3633849"/>
              <a:gd name="connsiteY43" fmla="*/ 1508166 h 2956956"/>
              <a:gd name="connsiteX44" fmla="*/ 3526971 w 3633849"/>
              <a:gd name="connsiteY44" fmla="*/ 1638795 h 2956956"/>
              <a:gd name="connsiteX45" fmla="*/ 3538846 w 3633849"/>
              <a:gd name="connsiteY45" fmla="*/ 1686296 h 2956956"/>
              <a:gd name="connsiteX46" fmla="*/ 3562597 w 3633849"/>
              <a:gd name="connsiteY46" fmla="*/ 1757548 h 2956956"/>
              <a:gd name="connsiteX47" fmla="*/ 3550722 w 3633849"/>
              <a:gd name="connsiteY47" fmla="*/ 1959429 h 2956956"/>
              <a:gd name="connsiteX48" fmla="*/ 3503220 w 3633849"/>
              <a:gd name="connsiteY48" fmla="*/ 2042556 h 2956956"/>
              <a:gd name="connsiteX49" fmla="*/ 3479470 w 3633849"/>
              <a:gd name="connsiteY49" fmla="*/ 2101933 h 2956956"/>
              <a:gd name="connsiteX50" fmla="*/ 3431968 w 3633849"/>
              <a:gd name="connsiteY50" fmla="*/ 2232561 h 2956956"/>
              <a:gd name="connsiteX51" fmla="*/ 3384467 w 3633849"/>
              <a:gd name="connsiteY51" fmla="*/ 2268187 h 2956956"/>
              <a:gd name="connsiteX52" fmla="*/ 3372592 w 3633849"/>
              <a:gd name="connsiteY52" fmla="*/ 2303813 h 2956956"/>
              <a:gd name="connsiteX53" fmla="*/ 3360716 w 3633849"/>
              <a:gd name="connsiteY53" fmla="*/ 2363190 h 2956956"/>
              <a:gd name="connsiteX54" fmla="*/ 3336966 w 3633849"/>
              <a:gd name="connsiteY54" fmla="*/ 2398816 h 2956956"/>
              <a:gd name="connsiteX55" fmla="*/ 3313215 w 3633849"/>
              <a:gd name="connsiteY55" fmla="*/ 2612572 h 2956956"/>
              <a:gd name="connsiteX56" fmla="*/ 3301340 w 3633849"/>
              <a:gd name="connsiteY56" fmla="*/ 2660073 h 2956956"/>
              <a:gd name="connsiteX57" fmla="*/ 3265714 w 3633849"/>
              <a:gd name="connsiteY57" fmla="*/ 2683824 h 2956956"/>
              <a:gd name="connsiteX58" fmla="*/ 3241963 w 3633849"/>
              <a:gd name="connsiteY58" fmla="*/ 2731325 h 2956956"/>
              <a:gd name="connsiteX59" fmla="*/ 3206337 w 3633849"/>
              <a:gd name="connsiteY59" fmla="*/ 2743200 h 2956956"/>
              <a:gd name="connsiteX60" fmla="*/ 3170711 w 3633849"/>
              <a:gd name="connsiteY60" fmla="*/ 2778826 h 2956956"/>
              <a:gd name="connsiteX61" fmla="*/ 3158836 w 3633849"/>
              <a:gd name="connsiteY61" fmla="*/ 2814452 h 2956956"/>
              <a:gd name="connsiteX62" fmla="*/ 3099459 w 3633849"/>
              <a:gd name="connsiteY62" fmla="*/ 2885704 h 2956956"/>
              <a:gd name="connsiteX63" fmla="*/ 3087584 w 3633849"/>
              <a:gd name="connsiteY63" fmla="*/ 2921330 h 2956956"/>
              <a:gd name="connsiteX64" fmla="*/ 2992581 w 3633849"/>
              <a:gd name="connsiteY64" fmla="*/ 2956956 h 2956956"/>
              <a:gd name="connsiteX65" fmla="*/ 2802576 w 3633849"/>
              <a:gd name="connsiteY65" fmla="*/ 2933205 h 2956956"/>
              <a:gd name="connsiteX66" fmla="*/ 2766950 w 3633849"/>
              <a:gd name="connsiteY66" fmla="*/ 2909455 h 2956956"/>
              <a:gd name="connsiteX67" fmla="*/ 2660072 w 3633849"/>
              <a:gd name="connsiteY67" fmla="*/ 2873829 h 2956956"/>
              <a:gd name="connsiteX68" fmla="*/ 2624446 w 3633849"/>
              <a:gd name="connsiteY68" fmla="*/ 2861953 h 2956956"/>
              <a:gd name="connsiteX69" fmla="*/ 2529444 w 3633849"/>
              <a:gd name="connsiteY69" fmla="*/ 2850078 h 2956956"/>
              <a:gd name="connsiteX70" fmla="*/ 2446316 w 3633849"/>
              <a:gd name="connsiteY70" fmla="*/ 2826327 h 2956956"/>
              <a:gd name="connsiteX71" fmla="*/ 2410691 w 3633849"/>
              <a:gd name="connsiteY71" fmla="*/ 2814452 h 2956956"/>
              <a:gd name="connsiteX72" fmla="*/ 2375065 w 3633849"/>
              <a:gd name="connsiteY72" fmla="*/ 2778826 h 2956956"/>
              <a:gd name="connsiteX73" fmla="*/ 2339439 w 3633849"/>
              <a:gd name="connsiteY73" fmla="*/ 2766951 h 2956956"/>
              <a:gd name="connsiteX74" fmla="*/ 2232561 w 3633849"/>
              <a:gd name="connsiteY74" fmla="*/ 2671948 h 2956956"/>
              <a:gd name="connsiteX75" fmla="*/ 2196935 w 3633849"/>
              <a:gd name="connsiteY75" fmla="*/ 2660073 h 2956956"/>
              <a:gd name="connsiteX76" fmla="*/ 2173184 w 3633849"/>
              <a:gd name="connsiteY76" fmla="*/ 2624447 h 2956956"/>
              <a:gd name="connsiteX77" fmla="*/ 2101932 w 3633849"/>
              <a:gd name="connsiteY77" fmla="*/ 2588821 h 2956956"/>
              <a:gd name="connsiteX78" fmla="*/ 2078181 w 3633849"/>
              <a:gd name="connsiteY78" fmla="*/ 2553195 h 2956956"/>
              <a:gd name="connsiteX79" fmla="*/ 2101932 w 3633849"/>
              <a:gd name="connsiteY79" fmla="*/ 2481943 h 2956956"/>
              <a:gd name="connsiteX80" fmla="*/ 2125683 w 3633849"/>
              <a:gd name="connsiteY80" fmla="*/ 2410691 h 2956956"/>
              <a:gd name="connsiteX81" fmla="*/ 2137558 w 3633849"/>
              <a:gd name="connsiteY81" fmla="*/ 2375065 h 2956956"/>
              <a:gd name="connsiteX82" fmla="*/ 2185059 w 3633849"/>
              <a:gd name="connsiteY82" fmla="*/ 2303813 h 2956956"/>
              <a:gd name="connsiteX83" fmla="*/ 2196935 w 3633849"/>
              <a:gd name="connsiteY83" fmla="*/ 2268187 h 2956956"/>
              <a:gd name="connsiteX84" fmla="*/ 2244436 w 3633849"/>
              <a:gd name="connsiteY84" fmla="*/ 2196935 h 2956956"/>
              <a:gd name="connsiteX85" fmla="*/ 2268187 w 3633849"/>
              <a:gd name="connsiteY85" fmla="*/ 2161309 h 2956956"/>
              <a:gd name="connsiteX86" fmla="*/ 2280062 w 3633849"/>
              <a:gd name="connsiteY86" fmla="*/ 2125683 h 2956956"/>
              <a:gd name="connsiteX87" fmla="*/ 2327563 w 3633849"/>
              <a:gd name="connsiteY87" fmla="*/ 2042556 h 2956956"/>
              <a:gd name="connsiteX88" fmla="*/ 2339439 w 3633849"/>
              <a:gd name="connsiteY88" fmla="*/ 2006930 h 2956956"/>
              <a:gd name="connsiteX89" fmla="*/ 2363189 w 3633849"/>
              <a:gd name="connsiteY89" fmla="*/ 1911927 h 2956956"/>
              <a:gd name="connsiteX90" fmla="*/ 2398815 w 3633849"/>
              <a:gd name="connsiteY90" fmla="*/ 1888177 h 2956956"/>
              <a:gd name="connsiteX91" fmla="*/ 2398815 w 3633849"/>
              <a:gd name="connsiteY91" fmla="*/ 1757548 h 2956956"/>
              <a:gd name="connsiteX92" fmla="*/ 2363189 w 3633849"/>
              <a:gd name="connsiteY92" fmla="*/ 1733798 h 2956956"/>
              <a:gd name="connsiteX93" fmla="*/ 2327563 w 3633849"/>
              <a:gd name="connsiteY93" fmla="*/ 1698172 h 2956956"/>
              <a:gd name="connsiteX94" fmla="*/ 2196935 w 3633849"/>
              <a:gd name="connsiteY94" fmla="*/ 1615044 h 2956956"/>
              <a:gd name="connsiteX95" fmla="*/ 2149433 w 3633849"/>
              <a:gd name="connsiteY95" fmla="*/ 1579418 h 2956956"/>
              <a:gd name="connsiteX96" fmla="*/ 2078181 w 3633849"/>
              <a:gd name="connsiteY96" fmla="*/ 1531917 h 2956956"/>
              <a:gd name="connsiteX97" fmla="*/ 1971304 w 3633849"/>
              <a:gd name="connsiteY97" fmla="*/ 1567543 h 2956956"/>
              <a:gd name="connsiteX98" fmla="*/ 1935678 w 3633849"/>
              <a:gd name="connsiteY98" fmla="*/ 1603169 h 2956956"/>
              <a:gd name="connsiteX99" fmla="*/ 1864426 w 3633849"/>
              <a:gd name="connsiteY99" fmla="*/ 1638795 h 2956956"/>
              <a:gd name="connsiteX100" fmla="*/ 1816924 w 3633849"/>
              <a:gd name="connsiteY100" fmla="*/ 1674421 h 2956956"/>
              <a:gd name="connsiteX101" fmla="*/ 1698171 w 3633849"/>
              <a:gd name="connsiteY101" fmla="*/ 1721922 h 2956956"/>
              <a:gd name="connsiteX102" fmla="*/ 1294410 w 3633849"/>
              <a:gd name="connsiteY102" fmla="*/ 1745673 h 2956956"/>
              <a:gd name="connsiteX103" fmla="*/ 1187532 w 3633849"/>
              <a:gd name="connsiteY103" fmla="*/ 1757548 h 2956956"/>
              <a:gd name="connsiteX104" fmla="*/ 1151906 w 3633849"/>
              <a:gd name="connsiteY104" fmla="*/ 1769424 h 2956956"/>
              <a:gd name="connsiteX105" fmla="*/ 510639 w 3633849"/>
              <a:gd name="connsiteY105" fmla="*/ 1757548 h 2956956"/>
              <a:gd name="connsiteX106" fmla="*/ 427511 w 3633849"/>
              <a:gd name="connsiteY106" fmla="*/ 1721922 h 2956956"/>
              <a:gd name="connsiteX107" fmla="*/ 356259 w 3633849"/>
              <a:gd name="connsiteY107" fmla="*/ 1662546 h 2956956"/>
              <a:gd name="connsiteX108" fmla="*/ 344384 w 3633849"/>
              <a:gd name="connsiteY108" fmla="*/ 1626920 h 2956956"/>
              <a:gd name="connsiteX109" fmla="*/ 308758 w 3633849"/>
              <a:gd name="connsiteY109" fmla="*/ 1591294 h 2956956"/>
              <a:gd name="connsiteX110" fmla="*/ 285007 w 3633849"/>
              <a:gd name="connsiteY110" fmla="*/ 1555668 h 2956956"/>
              <a:gd name="connsiteX111" fmla="*/ 261257 w 3633849"/>
              <a:gd name="connsiteY111" fmla="*/ 1294411 h 2956956"/>
              <a:gd name="connsiteX112" fmla="*/ 249381 w 3633849"/>
              <a:gd name="connsiteY112" fmla="*/ 1235034 h 2956956"/>
              <a:gd name="connsiteX113" fmla="*/ 201880 w 3633849"/>
              <a:gd name="connsiteY113" fmla="*/ 1163782 h 2956956"/>
              <a:gd name="connsiteX114" fmla="*/ 201880 w 3633849"/>
              <a:gd name="connsiteY114" fmla="*/ 985652 h 2956956"/>
              <a:gd name="connsiteX115" fmla="*/ 213755 w 3633849"/>
              <a:gd name="connsiteY115" fmla="*/ 748146 h 2956956"/>
              <a:gd name="connsiteX116" fmla="*/ 201880 w 3633849"/>
              <a:gd name="connsiteY116" fmla="*/ 475013 h 2956956"/>
              <a:gd name="connsiteX117" fmla="*/ 190005 w 3633849"/>
              <a:gd name="connsiteY117" fmla="*/ 403761 h 2956956"/>
              <a:gd name="connsiteX118" fmla="*/ 178129 w 3633849"/>
              <a:gd name="connsiteY118" fmla="*/ 296883 h 2956956"/>
              <a:gd name="connsiteX119" fmla="*/ 154379 w 3633849"/>
              <a:gd name="connsiteY119" fmla="*/ 261257 h 2956956"/>
              <a:gd name="connsiteX120" fmla="*/ 95002 w 3633849"/>
              <a:gd name="connsiteY120" fmla="*/ 154379 h 2956956"/>
              <a:gd name="connsiteX121" fmla="*/ 59376 w 3633849"/>
              <a:gd name="connsiteY121" fmla="*/ 118753 h 2956956"/>
              <a:gd name="connsiteX122" fmla="*/ 11875 w 3633849"/>
              <a:gd name="connsiteY122" fmla="*/ 11875 h 2956956"/>
              <a:gd name="connsiteX123" fmla="*/ 0 w 3633849"/>
              <a:gd name="connsiteY123" fmla="*/ 0 h 295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3633849" h="2956956">
                <a:moveTo>
                  <a:pt x="0" y="0"/>
                </a:moveTo>
                <a:lnTo>
                  <a:pt x="593766" y="11875"/>
                </a:lnTo>
                <a:cubicBezTo>
                  <a:pt x="606275" y="12347"/>
                  <a:pt x="617117" y="21296"/>
                  <a:pt x="629392" y="23751"/>
                </a:cubicBezTo>
                <a:cubicBezTo>
                  <a:pt x="656839" y="29240"/>
                  <a:pt x="684810" y="31668"/>
                  <a:pt x="712519" y="35626"/>
                </a:cubicBezTo>
                <a:cubicBezTo>
                  <a:pt x="876901" y="90419"/>
                  <a:pt x="649297" y="18332"/>
                  <a:pt x="1128155" y="59377"/>
                </a:cubicBezTo>
                <a:cubicBezTo>
                  <a:pt x="1142375" y="60596"/>
                  <a:pt x="1150663" y="77505"/>
                  <a:pt x="1163781" y="83127"/>
                </a:cubicBezTo>
                <a:cubicBezTo>
                  <a:pt x="1189266" y="94049"/>
                  <a:pt x="1262125" y="102343"/>
                  <a:pt x="1282535" y="106878"/>
                </a:cubicBezTo>
                <a:cubicBezTo>
                  <a:pt x="1294755" y="109593"/>
                  <a:pt x="1305662" y="118077"/>
                  <a:pt x="1318161" y="118753"/>
                </a:cubicBezTo>
                <a:cubicBezTo>
                  <a:pt x="1452610" y="126021"/>
                  <a:pt x="1587335" y="126670"/>
                  <a:pt x="1721922" y="130629"/>
                </a:cubicBezTo>
                <a:cubicBezTo>
                  <a:pt x="1833320" y="158478"/>
                  <a:pt x="1696731" y="119433"/>
                  <a:pt x="1828800" y="178130"/>
                </a:cubicBezTo>
                <a:cubicBezTo>
                  <a:pt x="1842518" y="184227"/>
                  <a:pt x="1926294" y="200004"/>
                  <a:pt x="1935678" y="201881"/>
                </a:cubicBezTo>
                <a:cubicBezTo>
                  <a:pt x="2037778" y="269946"/>
                  <a:pt x="1908598" y="188341"/>
                  <a:pt x="2006929" y="237507"/>
                </a:cubicBezTo>
                <a:cubicBezTo>
                  <a:pt x="2019694" y="243890"/>
                  <a:pt x="2029513" y="255461"/>
                  <a:pt x="2042555" y="261257"/>
                </a:cubicBezTo>
                <a:cubicBezTo>
                  <a:pt x="2065433" y="271425"/>
                  <a:pt x="2113807" y="285008"/>
                  <a:pt x="2113807" y="285008"/>
                </a:cubicBezTo>
                <a:cubicBezTo>
                  <a:pt x="2125682" y="296883"/>
                  <a:pt x="2135459" y="311318"/>
                  <a:pt x="2149433" y="320634"/>
                </a:cubicBezTo>
                <a:cubicBezTo>
                  <a:pt x="2159848" y="327578"/>
                  <a:pt x="2175284" y="324689"/>
                  <a:pt x="2185059" y="332509"/>
                </a:cubicBezTo>
                <a:cubicBezTo>
                  <a:pt x="2196204" y="341425"/>
                  <a:pt x="2196707" y="360571"/>
                  <a:pt x="2208810" y="368135"/>
                </a:cubicBezTo>
                <a:cubicBezTo>
                  <a:pt x="2230040" y="381404"/>
                  <a:pt x="2256311" y="383969"/>
                  <a:pt x="2280062" y="391886"/>
                </a:cubicBezTo>
                <a:cubicBezTo>
                  <a:pt x="2390884" y="428827"/>
                  <a:pt x="2303209" y="403137"/>
                  <a:pt x="2553194" y="415637"/>
                </a:cubicBezTo>
                <a:cubicBezTo>
                  <a:pt x="2568413" y="419442"/>
                  <a:pt x="2619286" y="430869"/>
                  <a:pt x="2636322" y="439387"/>
                </a:cubicBezTo>
                <a:cubicBezTo>
                  <a:pt x="2728405" y="485428"/>
                  <a:pt x="2618027" y="445165"/>
                  <a:pt x="2707574" y="475013"/>
                </a:cubicBezTo>
                <a:cubicBezTo>
                  <a:pt x="2719449" y="482930"/>
                  <a:pt x="2733108" y="488672"/>
                  <a:pt x="2743200" y="498764"/>
                </a:cubicBezTo>
                <a:cubicBezTo>
                  <a:pt x="2753292" y="508856"/>
                  <a:pt x="2754847" y="526826"/>
                  <a:pt x="2766950" y="534390"/>
                </a:cubicBezTo>
                <a:cubicBezTo>
                  <a:pt x="2806663" y="559211"/>
                  <a:pt x="2865810" y="560317"/>
                  <a:pt x="2909454" y="570016"/>
                </a:cubicBezTo>
                <a:cubicBezTo>
                  <a:pt x="2921674" y="572731"/>
                  <a:pt x="2932631" y="580581"/>
                  <a:pt x="2945080" y="581891"/>
                </a:cubicBezTo>
                <a:cubicBezTo>
                  <a:pt x="3008190" y="588534"/>
                  <a:pt x="3071750" y="589808"/>
                  <a:pt x="3135085" y="593766"/>
                </a:cubicBezTo>
                <a:cubicBezTo>
                  <a:pt x="3162794" y="597725"/>
                  <a:pt x="3190766" y="600153"/>
                  <a:pt x="3218213" y="605642"/>
                </a:cubicBezTo>
                <a:cubicBezTo>
                  <a:pt x="3230488" y="608097"/>
                  <a:pt x="3241564" y="615062"/>
                  <a:pt x="3253839" y="617517"/>
                </a:cubicBezTo>
                <a:cubicBezTo>
                  <a:pt x="3281286" y="623006"/>
                  <a:pt x="3309402" y="624528"/>
                  <a:pt x="3336966" y="629392"/>
                </a:cubicBezTo>
                <a:cubicBezTo>
                  <a:pt x="3376720" y="636407"/>
                  <a:pt x="3455719" y="653143"/>
                  <a:pt x="3455719" y="653143"/>
                </a:cubicBezTo>
                <a:cubicBezTo>
                  <a:pt x="3438731" y="704109"/>
                  <a:pt x="3439342" y="682636"/>
                  <a:pt x="3455719" y="748146"/>
                </a:cubicBezTo>
                <a:cubicBezTo>
                  <a:pt x="3458755" y="760290"/>
                  <a:pt x="3459774" y="773997"/>
                  <a:pt x="3467594" y="783772"/>
                </a:cubicBezTo>
                <a:cubicBezTo>
                  <a:pt x="3476510" y="794917"/>
                  <a:pt x="3492256" y="798385"/>
                  <a:pt x="3503220" y="807522"/>
                </a:cubicBezTo>
                <a:cubicBezTo>
                  <a:pt x="3516122" y="818273"/>
                  <a:pt x="3526971" y="831273"/>
                  <a:pt x="3538846" y="843148"/>
                </a:cubicBezTo>
                <a:cubicBezTo>
                  <a:pt x="3546763" y="866899"/>
                  <a:pt x="3559832" y="889518"/>
                  <a:pt x="3562597" y="914400"/>
                </a:cubicBezTo>
                <a:cubicBezTo>
                  <a:pt x="3566361" y="948275"/>
                  <a:pt x="3566451" y="1017111"/>
                  <a:pt x="3586348" y="1056904"/>
                </a:cubicBezTo>
                <a:cubicBezTo>
                  <a:pt x="3592731" y="1069669"/>
                  <a:pt x="3604302" y="1079488"/>
                  <a:pt x="3610098" y="1092530"/>
                </a:cubicBezTo>
                <a:cubicBezTo>
                  <a:pt x="3620266" y="1115408"/>
                  <a:pt x="3633849" y="1163782"/>
                  <a:pt x="3633849" y="1163782"/>
                </a:cubicBezTo>
                <a:cubicBezTo>
                  <a:pt x="3629891" y="1191491"/>
                  <a:pt x="3630017" y="1220099"/>
                  <a:pt x="3621974" y="1246909"/>
                </a:cubicBezTo>
                <a:cubicBezTo>
                  <a:pt x="3617873" y="1260580"/>
                  <a:pt x="3603234" y="1269171"/>
                  <a:pt x="3598223" y="1282535"/>
                </a:cubicBezTo>
                <a:cubicBezTo>
                  <a:pt x="3591136" y="1301434"/>
                  <a:pt x="3594546" y="1323467"/>
                  <a:pt x="3586348" y="1341912"/>
                </a:cubicBezTo>
                <a:cubicBezTo>
                  <a:pt x="3578310" y="1359998"/>
                  <a:pt x="3562226" y="1373308"/>
                  <a:pt x="3550722" y="1389413"/>
                </a:cubicBezTo>
                <a:cubicBezTo>
                  <a:pt x="3542426" y="1401027"/>
                  <a:pt x="3534888" y="1413164"/>
                  <a:pt x="3526971" y="1425039"/>
                </a:cubicBezTo>
                <a:cubicBezTo>
                  <a:pt x="3521372" y="1441836"/>
                  <a:pt x="3503220" y="1493259"/>
                  <a:pt x="3503220" y="1508166"/>
                </a:cubicBezTo>
                <a:cubicBezTo>
                  <a:pt x="3503220" y="1521050"/>
                  <a:pt x="3523111" y="1621425"/>
                  <a:pt x="3526971" y="1638795"/>
                </a:cubicBezTo>
                <a:cubicBezTo>
                  <a:pt x="3530511" y="1654727"/>
                  <a:pt x="3534156" y="1670663"/>
                  <a:pt x="3538846" y="1686296"/>
                </a:cubicBezTo>
                <a:cubicBezTo>
                  <a:pt x="3546040" y="1710276"/>
                  <a:pt x="3562597" y="1757548"/>
                  <a:pt x="3562597" y="1757548"/>
                </a:cubicBezTo>
                <a:cubicBezTo>
                  <a:pt x="3558639" y="1824842"/>
                  <a:pt x="3560255" y="1892697"/>
                  <a:pt x="3550722" y="1959429"/>
                </a:cubicBezTo>
                <a:cubicBezTo>
                  <a:pt x="3546558" y="1988576"/>
                  <a:pt x="3515853" y="2017290"/>
                  <a:pt x="3503220" y="2042556"/>
                </a:cubicBezTo>
                <a:cubicBezTo>
                  <a:pt x="3493687" y="2061622"/>
                  <a:pt x="3486755" y="2081899"/>
                  <a:pt x="3479470" y="2101933"/>
                </a:cubicBezTo>
                <a:cubicBezTo>
                  <a:pt x="3475561" y="2112682"/>
                  <a:pt x="3442382" y="2218675"/>
                  <a:pt x="3431968" y="2232561"/>
                </a:cubicBezTo>
                <a:cubicBezTo>
                  <a:pt x="3420093" y="2248395"/>
                  <a:pt x="3400301" y="2256312"/>
                  <a:pt x="3384467" y="2268187"/>
                </a:cubicBezTo>
                <a:cubicBezTo>
                  <a:pt x="3380509" y="2280062"/>
                  <a:pt x="3375628" y="2291669"/>
                  <a:pt x="3372592" y="2303813"/>
                </a:cubicBezTo>
                <a:cubicBezTo>
                  <a:pt x="3367697" y="2323395"/>
                  <a:pt x="3367803" y="2344291"/>
                  <a:pt x="3360716" y="2363190"/>
                </a:cubicBezTo>
                <a:cubicBezTo>
                  <a:pt x="3355705" y="2376554"/>
                  <a:pt x="3344883" y="2386941"/>
                  <a:pt x="3336966" y="2398816"/>
                </a:cubicBezTo>
                <a:cubicBezTo>
                  <a:pt x="3329049" y="2470068"/>
                  <a:pt x="3330602" y="2543022"/>
                  <a:pt x="3313215" y="2612572"/>
                </a:cubicBezTo>
                <a:cubicBezTo>
                  <a:pt x="3309257" y="2628406"/>
                  <a:pt x="3310393" y="2646493"/>
                  <a:pt x="3301340" y="2660073"/>
                </a:cubicBezTo>
                <a:cubicBezTo>
                  <a:pt x="3293423" y="2671948"/>
                  <a:pt x="3277589" y="2675907"/>
                  <a:pt x="3265714" y="2683824"/>
                </a:cubicBezTo>
                <a:cubicBezTo>
                  <a:pt x="3257797" y="2699658"/>
                  <a:pt x="3254481" y="2718807"/>
                  <a:pt x="3241963" y="2731325"/>
                </a:cubicBezTo>
                <a:cubicBezTo>
                  <a:pt x="3233112" y="2740176"/>
                  <a:pt x="3216752" y="2736256"/>
                  <a:pt x="3206337" y="2743200"/>
                </a:cubicBezTo>
                <a:cubicBezTo>
                  <a:pt x="3192363" y="2752516"/>
                  <a:pt x="3182586" y="2766951"/>
                  <a:pt x="3170711" y="2778826"/>
                </a:cubicBezTo>
                <a:cubicBezTo>
                  <a:pt x="3166753" y="2790701"/>
                  <a:pt x="3164434" y="2803256"/>
                  <a:pt x="3158836" y="2814452"/>
                </a:cubicBezTo>
                <a:cubicBezTo>
                  <a:pt x="3142303" y="2847517"/>
                  <a:pt x="3125722" y="2859441"/>
                  <a:pt x="3099459" y="2885704"/>
                </a:cubicBezTo>
                <a:cubicBezTo>
                  <a:pt x="3095501" y="2897579"/>
                  <a:pt x="3095404" y="2911555"/>
                  <a:pt x="3087584" y="2921330"/>
                </a:cubicBezTo>
                <a:cubicBezTo>
                  <a:pt x="3064286" y="2950453"/>
                  <a:pt x="3024768" y="2950519"/>
                  <a:pt x="2992581" y="2956956"/>
                </a:cubicBezTo>
                <a:cubicBezTo>
                  <a:pt x="2984244" y="2956030"/>
                  <a:pt x="2822516" y="2939187"/>
                  <a:pt x="2802576" y="2933205"/>
                </a:cubicBezTo>
                <a:cubicBezTo>
                  <a:pt x="2788906" y="2929104"/>
                  <a:pt x="2779992" y="2915251"/>
                  <a:pt x="2766950" y="2909455"/>
                </a:cubicBezTo>
                <a:cubicBezTo>
                  <a:pt x="2766935" y="2909448"/>
                  <a:pt x="2677893" y="2879769"/>
                  <a:pt x="2660072" y="2873829"/>
                </a:cubicBezTo>
                <a:cubicBezTo>
                  <a:pt x="2648197" y="2869870"/>
                  <a:pt x="2636867" y="2863506"/>
                  <a:pt x="2624446" y="2861953"/>
                </a:cubicBezTo>
                <a:lnTo>
                  <a:pt x="2529444" y="2850078"/>
                </a:lnTo>
                <a:cubicBezTo>
                  <a:pt x="2444020" y="2821604"/>
                  <a:pt x="2550703" y="2856152"/>
                  <a:pt x="2446316" y="2826327"/>
                </a:cubicBezTo>
                <a:cubicBezTo>
                  <a:pt x="2434280" y="2822888"/>
                  <a:pt x="2422566" y="2818410"/>
                  <a:pt x="2410691" y="2814452"/>
                </a:cubicBezTo>
                <a:cubicBezTo>
                  <a:pt x="2398816" y="2802577"/>
                  <a:pt x="2389039" y="2788142"/>
                  <a:pt x="2375065" y="2778826"/>
                </a:cubicBezTo>
                <a:cubicBezTo>
                  <a:pt x="2364650" y="2771882"/>
                  <a:pt x="2349320" y="2774636"/>
                  <a:pt x="2339439" y="2766951"/>
                </a:cubicBezTo>
                <a:cubicBezTo>
                  <a:pt x="2282791" y="2722892"/>
                  <a:pt x="2285640" y="2698488"/>
                  <a:pt x="2232561" y="2671948"/>
                </a:cubicBezTo>
                <a:cubicBezTo>
                  <a:pt x="2221365" y="2666350"/>
                  <a:pt x="2208810" y="2664031"/>
                  <a:pt x="2196935" y="2660073"/>
                </a:cubicBezTo>
                <a:cubicBezTo>
                  <a:pt x="2189018" y="2648198"/>
                  <a:pt x="2183276" y="2634539"/>
                  <a:pt x="2173184" y="2624447"/>
                </a:cubicBezTo>
                <a:cubicBezTo>
                  <a:pt x="2150162" y="2601425"/>
                  <a:pt x="2130909" y="2598480"/>
                  <a:pt x="2101932" y="2588821"/>
                </a:cubicBezTo>
                <a:cubicBezTo>
                  <a:pt x="2094015" y="2576946"/>
                  <a:pt x="2078181" y="2567467"/>
                  <a:pt x="2078181" y="2553195"/>
                </a:cubicBezTo>
                <a:cubicBezTo>
                  <a:pt x="2078181" y="2528160"/>
                  <a:pt x="2094015" y="2505694"/>
                  <a:pt x="2101932" y="2481943"/>
                </a:cubicBezTo>
                <a:lnTo>
                  <a:pt x="2125683" y="2410691"/>
                </a:lnTo>
                <a:cubicBezTo>
                  <a:pt x="2129641" y="2398816"/>
                  <a:pt x="2130614" y="2385480"/>
                  <a:pt x="2137558" y="2375065"/>
                </a:cubicBezTo>
                <a:cubicBezTo>
                  <a:pt x="2153392" y="2351314"/>
                  <a:pt x="2176032" y="2330893"/>
                  <a:pt x="2185059" y="2303813"/>
                </a:cubicBezTo>
                <a:cubicBezTo>
                  <a:pt x="2189018" y="2291938"/>
                  <a:pt x="2190856" y="2279129"/>
                  <a:pt x="2196935" y="2268187"/>
                </a:cubicBezTo>
                <a:cubicBezTo>
                  <a:pt x="2210798" y="2243234"/>
                  <a:pt x="2228602" y="2220686"/>
                  <a:pt x="2244436" y="2196935"/>
                </a:cubicBezTo>
                <a:lnTo>
                  <a:pt x="2268187" y="2161309"/>
                </a:lnTo>
                <a:cubicBezTo>
                  <a:pt x="2272145" y="2149434"/>
                  <a:pt x="2274464" y="2136879"/>
                  <a:pt x="2280062" y="2125683"/>
                </a:cubicBezTo>
                <a:cubicBezTo>
                  <a:pt x="2339701" y="2006405"/>
                  <a:pt x="2265097" y="2188310"/>
                  <a:pt x="2327563" y="2042556"/>
                </a:cubicBezTo>
                <a:cubicBezTo>
                  <a:pt x="2332494" y="2031050"/>
                  <a:pt x="2336145" y="2019007"/>
                  <a:pt x="2339439" y="2006930"/>
                </a:cubicBezTo>
                <a:cubicBezTo>
                  <a:pt x="2348028" y="1975438"/>
                  <a:pt x="2336029" y="1930033"/>
                  <a:pt x="2363189" y="1911927"/>
                </a:cubicBezTo>
                <a:lnTo>
                  <a:pt x="2398815" y="1888177"/>
                </a:lnTo>
                <a:cubicBezTo>
                  <a:pt x="2411194" y="1838662"/>
                  <a:pt x="2423779" y="1813716"/>
                  <a:pt x="2398815" y="1757548"/>
                </a:cubicBezTo>
                <a:cubicBezTo>
                  <a:pt x="2393018" y="1744506"/>
                  <a:pt x="2374153" y="1742935"/>
                  <a:pt x="2363189" y="1733798"/>
                </a:cubicBezTo>
                <a:cubicBezTo>
                  <a:pt x="2350287" y="1723047"/>
                  <a:pt x="2340561" y="1708807"/>
                  <a:pt x="2327563" y="1698172"/>
                </a:cubicBezTo>
                <a:cubicBezTo>
                  <a:pt x="2237315" y="1624332"/>
                  <a:pt x="2265444" y="1637881"/>
                  <a:pt x="2196935" y="1615044"/>
                </a:cubicBezTo>
                <a:cubicBezTo>
                  <a:pt x="2181101" y="1603169"/>
                  <a:pt x="2165648" y="1590768"/>
                  <a:pt x="2149433" y="1579418"/>
                </a:cubicBezTo>
                <a:cubicBezTo>
                  <a:pt x="2126048" y="1563049"/>
                  <a:pt x="2078181" y="1531917"/>
                  <a:pt x="2078181" y="1531917"/>
                </a:cubicBezTo>
                <a:cubicBezTo>
                  <a:pt x="2032588" y="1541036"/>
                  <a:pt x="2009545" y="1540228"/>
                  <a:pt x="1971304" y="1567543"/>
                </a:cubicBezTo>
                <a:cubicBezTo>
                  <a:pt x="1957638" y="1577305"/>
                  <a:pt x="1948580" y="1592418"/>
                  <a:pt x="1935678" y="1603169"/>
                </a:cubicBezTo>
                <a:cubicBezTo>
                  <a:pt x="1904983" y="1628748"/>
                  <a:pt x="1900133" y="1626893"/>
                  <a:pt x="1864426" y="1638795"/>
                </a:cubicBezTo>
                <a:cubicBezTo>
                  <a:pt x="1848592" y="1650670"/>
                  <a:pt x="1833708" y="1663931"/>
                  <a:pt x="1816924" y="1674421"/>
                </a:cubicBezTo>
                <a:cubicBezTo>
                  <a:pt x="1776981" y="1699386"/>
                  <a:pt x="1743862" y="1706692"/>
                  <a:pt x="1698171" y="1721922"/>
                </a:cubicBezTo>
                <a:cubicBezTo>
                  <a:pt x="1546061" y="1772625"/>
                  <a:pt x="1675149" y="1733391"/>
                  <a:pt x="1294410" y="1745673"/>
                </a:cubicBezTo>
                <a:cubicBezTo>
                  <a:pt x="1258784" y="1749631"/>
                  <a:pt x="1222890" y="1751655"/>
                  <a:pt x="1187532" y="1757548"/>
                </a:cubicBezTo>
                <a:cubicBezTo>
                  <a:pt x="1175185" y="1759606"/>
                  <a:pt x="1164424" y="1769424"/>
                  <a:pt x="1151906" y="1769424"/>
                </a:cubicBezTo>
                <a:cubicBezTo>
                  <a:pt x="938114" y="1769424"/>
                  <a:pt x="724395" y="1761507"/>
                  <a:pt x="510639" y="1757548"/>
                </a:cubicBezTo>
                <a:cubicBezTo>
                  <a:pt x="421199" y="1697923"/>
                  <a:pt x="534869" y="1767932"/>
                  <a:pt x="427511" y="1721922"/>
                </a:cubicBezTo>
                <a:cubicBezTo>
                  <a:pt x="398576" y="1709522"/>
                  <a:pt x="377660" y="1683947"/>
                  <a:pt x="356259" y="1662546"/>
                </a:cubicBezTo>
                <a:cubicBezTo>
                  <a:pt x="352301" y="1650671"/>
                  <a:pt x="351328" y="1637335"/>
                  <a:pt x="344384" y="1626920"/>
                </a:cubicBezTo>
                <a:cubicBezTo>
                  <a:pt x="335068" y="1612946"/>
                  <a:pt x="319509" y="1604196"/>
                  <a:pt x="308758" y="1591294"/>
                </a:cubicBezTo>
                <a:cubicBezTo>
                  <a:pt x="299621" y="1580330"/>
                  <a:pt x="292924" y="1567543"/>
                  <a:pt x="285007" y="1555668"/>
                </a:cubicBezTo>
                <a:cubicBezTo>
                  <a:pt x="247696" y="1443731"/>
                  <a:pt x="283539" y="1561790"/>
                  <a:pt x="261257" y="1294411"/>
                </a:cubicBezTo>
                <a:cubicBezTo>
                  <a:pt x="259581" y="1274296"/>
                  <a:pt x="257733" y="1253409"/>
                  <a:pt x="249381" y="1235034"/>
                </a:cubicBezTo>
                <a:cubicBezTo>
                  <a:pt x="237569" y="1209048"/>
                  <a:pt x="201880" y="1163782"/>
                  <a:pt x="201880" y="1163782"/>
                </a:cubicBezTo>
                <a:cubicBezTo>
                  <a:pt x="174218" y="1080794"/>
                  <a:pt x="191684" y="1148787"/>
                  <a:pt x="201880" y="985652"/>
                </a:cubicBezTo>
                <a:cubicBezTo>
                  <a:pt x="206824" y="906539"/>
                  <a:pt x="209797" y="827315"/>
                  <a:pt x="213755" y="748146"/>
                </a:cubicBezTo>
                <a:cubicBezTo>
                  <a:pt x="209797" y="657102"/>
                  <a:pt x="208150" y="565927"/>
                  <a:pt x="201880" y="475013"/>
                </a:cubicBezTo>
                <a:cubicBezTo>
                  <a:pt x="200223" y="450992"/>
                  <a:pt x="193187" y="427628"/>
                  <a:pt x="190005" y="403761"/>
                </a:cubicBezTo>
                <a:cubicBezTo>
                  <a:pt x="185267" y="368230"/>
                  <a:pt x="186823" y="331658"/>
                  <a:pt x="178129" y="296883"/>
                </a:cubicBezTo>
                <a:cubicBezTo>
                  <a:pt x="174667" y="283037"/>
                  <a:pt x="160762" y="274023"/>
                  <a:pt x="154379" y="261257"/>
                </a:cubicBezTo>
                <a:cubicBezTo>
                  <a:pt x="124513" y="201524"/>
                  <a:pt x="169889" y="229266"/>
                  <a:pt x="95002" y="154379"/>
                </a:cubicBezTo>
                <a:cubicBezTo>
                  <a:pt x="83127" y="142504"/>
                  <a:pt x="70127" y="131655"/>
                  <a:pt x="59376" y="118753"/>
                </a:cubicBezTo>
                <a:cubicBezTo>
                  <a:pt x="37852" y="92924"/>
                  <a:pt x="11875" y="42941"/>
                  <a:pt x="11875" y="11875"/>
                </a:cubicBez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rgbClr val="DB4F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38600" y="381001"/>
            <a:ext cx="510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চিংড়ি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আর্থোপোডা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পর্বের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প্রাণী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4000" b="1" dirty="0" err="1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পৃথিবীতে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প্রায়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smtClean="0">
                <a:solidFill>
                  <a:srgbClr val="CC0099"/>
                </a:solidFill>
                <a:latin typeface="Nikosh" pitchFamily="2" charset="0"/>
                <a:cs typeface="Nikosh" pitchFamily="2" charset="0"/>
              </a:rPr>
              <a:t>৬০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রকমের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চিংড়ি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রয়েছে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।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91000" y="38100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 err="1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বর্তমানে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দেশের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       </a:t>
            </a:r>
          </a:p>
          <a:p>
            <a:r>
              <a:rPr lang="en-US" sz="4000" b="1" dirty="0" err="1" smtClean="0">
                <a:solidFill>
                  <a:srgbClr val="CC00CC"/>
                </a:solidFill>
                <a:latin typeface="Nikosh" pitchFamily="2" charset="0"/>
                <a:cs typeface="Nikosh" pitchFamily="2" charset="0"/>
              </a:rPr>
              <a:t>দক্ষিণাঞ্চলের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4000" b="1" dirty="0" err="1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দশটি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জেলায়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চিংড়ি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চাষ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40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000" b="1" dirty="0">
              <a:solidFill>
                <a:srgbClr val="3333CC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12" name="Picture 11" descr="shrimp-far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990600"/>
            <a:ext cx="1295400" cy="1038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6" grpId="0" animBg="1"/>
      <p:bldP spid="6" grpId="1" animBg="1"/>
      <p:bldP spid="9" grpId="1" animBg="1"/>
      <p:bldP spid="9" grpId="2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bst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733800"/>
            <a:ext cx="5105400" cy="2971800"/>
          </a:xfrm>
          <a:prstGeom prst="rect">
            <a:avLst/>
          </a:prstGeom>
        </p:spPr>
      </p:pic>
      <p:pic>
        <p:nvPicPr>
          <p:cNvPr id="3" name="Picture 2" descr="shrimp-far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5486400" cy="34824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48400" y="5029202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গলদা</a:t>
            </a:r>
            <a:r>
              <a:rPr lang="en-US" sz="48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চিংড়ি</a:t>
            </a:r>
            <a:endParaRPr lang="en-US" sz="4800" b="1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14478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বাগদা</a:t>
            </a:r>
            <a:r>
              <a:rPr lang="en-US" sz="4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চিংড়ি</a:t>
            </a:r>
            <a:endParaRPr lang="en-US" sz="4800" b="1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4953000" y="1905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5410200" y="5410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3429000"/>
            <a:ext cx="4191000" cy="2667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304800"/>
            <a:ext cx="4082944" cy="2895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5943600" y="6248402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শিরোবক্ষ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5999" y="2514602"/>
            <a:ext cx="2053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উদর</a:t>
            </a:r>
            <a:endParaRPr lang="en-US" sz="3600" b="1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05000" y="4267200"/>
            <a:ext cx="3124200" cy="1588"/>
          </a:xfrm>
          <a:prstGeom prst="straightConnector1">
            <a:avLst/>
          </a:prstGeom>
          <a:ln w="4445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5" idx="3"/>
          </p:cNvCxnSpPr>
          <p:nvPr/>
        </p:nvCxnSpPr>
        <p:spPr>
          <a:xfrm flipV="1">
            <a:off x="4191000" y="5745235"/>
            <a:ext cx="1752600" cy="95108"/>
          </a:xfrm>
          <a:prstGeom prst="straightConnector1">
            <a:avLst/>
          </a:prstGeom>
          <a:ln w="5715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7200" y="3962400"/>
            <a:ext cx="2819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ক্যারাপেস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5562600" y="5486400"/>
            <a:ext cx="304800" cy="3048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715000" y="5486400"/>
            <a:ext cx="457200" cy="15240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1000" y="5486400"/>
            <a:ext cx="3810001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সন্ধিযুক্ত</a:t>
            </a:r>
            <a:r>
              <a:rPr lang="en-US" sz="40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উপাঙ্গ</a:t>
            </a:r>
            <a:endParaRPr lang="en-US" sz="4000" b="1" dirty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828800" y="1828800"/>
            <a:ext cx="2590800" cy="1588"/>
          </a:xfrm>
          <a:prstGeom prst="straightConnector1">
            <a:avLst/>
          </a:prstGeom>
          <a:ln w="3810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9600" y="1524000"/>
            <a:ext cx="1752601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উপাঙ্গ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26" grpId="0" animBg="1"/>
      <p:bldP spid="26" grpId="1" animBg="1"/>
      <p:bldP spid="35" grpId="0" animBg="1"/>
      <p:bldP spid="35" grpId="1" animBg="1"/>
      <p:bldP spid="41" grpId="0" animBg="1"/>
      <p:bldP spid="4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33600" y="609602"/>
            <a:ext cx="4724400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60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286000"/>
            <a:ext cx="8305800" cy="2492990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6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মোঃ</a:t>
            </a:r>
            <a:r>
              <a:rPr lang="en-US" sz="60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জয়নাল</a:t>
            </a:r>
            <a:r>
              <a:rPr lang="en-US" sz="60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আবেদীন</a:t>
            </a:r>
            <a:r>
              <a:rPr lang="en-US" sz="60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ভূঁইয়া</a:t>
            </a:r>
            <a:endParaRPr lang="en-US" sz="6000" b="1" spc="50" dirty="0">
              <a:ln w="13500">
                <a:solidFill>
                  <a:srgbClr val="5B9BD5">
                    <a:shade val="2500"/>
                    <a:alpha val="6500"/>
                  </a:srgbClr>
                </a:solidFill>
                <a:prstDash val="solid"/>
              </a:ln>
              <a:solidFill>
                <a:srgbClr val="00B05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  <a:p>
            <a:pPr lvl="0" algn="ctr"/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সহকারী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শিক্ষক</a:t>
            </a:r>
            <a:endParaRPr lang="en-US" sz="3200" b="1" spc="50" dirty="0">
              <a:ln w="13500">
                <a:solidFill>
                  <a:srgbClr val="5B9BD5">
                    <a:shade val="2500"/>
                    <a:alpha val="6500"/>
                  </a:srgb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  <a:p>
            <a:pPr lvl="0" algn="ctr"/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বগাচতর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এন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. </a:t>
            </a:r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জি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. </a:t>
            </a:r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ইউ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. </a:t>
            </a:r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আই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ফাজিল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মাদ্‌রাসা</a:t>
            </a:r>
            <a:endParaRPr lang="en-US" sz="3200" b="1" spc="50" dirty="0">
              <a:ln w="13500">
                <a:solidFill>
                  <a:srgbClr val="5B9BD5">
                    <a:shade val="2500"/>
                    <a:alpha val="6500"/>
                  </a:srgbClr>
                </a:solidFill>
                <a:prstDash val="solid"/>
              </a:ln>
              <a:solidFill>
                <a:srgbClr val="FF33CC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  <a:p>
            <a:pPr lvl="0" algn="ctr"/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সীতাকুণ্ড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চট্টগ্রাম</a:t>
            </a:r>
            <a:r>
              <a:rPr lang="en-US" sz="32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।</a:t>
            </a:r>
            <a:endParaRPr lang="en-US" sz="2800" b="1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</TotalTime>
  <Words>296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Tribid</dc:creator>
  <cp:lastModifiedBy>ismail - [2010]</cp:lastModifiedBy>
  <cp:revision>268</cp:revision>
  <dcterms:created xsi:type="dcterms:W3CDTF">2006-08-16T00:00:00Z</dcterms:created>
  <dcterms:modified xsi:type="dcterms:W3CDTF">2020-12-27T06:04:19Z</dcterms:modified>
</cp:coreProperties>
</file>