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56" r:id="rId3"/>
    <p:sldId id="257" r:id="rId4"/>
    <p:sldId id="258" r:id="rId5"/>
    <p:sldId id="260" r:id="rId6"/>
    <p:sldId id="261" r:id="rId7"/>
    <p:sldId id="266" r:id="rId8"/>
    <p:sldId id="267" r:id="rId9"/>
    <p:sldId id="268" r:id="rId10"/>
    <p:sldId id="262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54F33-CF4F-424B-B9CF-9F82FB6F2A6E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35753-081F-4F43-A7FF-54EAD16DBF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35753-081F-4F43-A7FF-54EAD16DBF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D8B0-DAF1-4DE3-83E7-B37B2887AC7F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D8B0-DAF1-4DE3-83E7-B37B2887AC7F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6AFDB-C4FB-4060-AE2E-1795FEAE34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2205990" y="1143000"/>
            <a:ext cx="480822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419100" y="2649140"/>
            <a:ext cx="8305800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মোঃ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জয়নাল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আবেদীন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ভূঁইয়া</a:t>
            </a:r>
            <a:endParaRPr lang="en-US" sz="40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endParaRPr lang="en-US" sz="40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বগাচতর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এন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.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জি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.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ইউ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.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আই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মাদ্‌রাসা</a:t>
            </a:r>
            <a:endParaRPr lang="en-US" sz="40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FF33CC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  <a:p>
            <a:pPr lvl="0" algn="ctr"/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সীতাকুণ্ড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চট্টগ্রাম</a:t>
            </a:r>
            <a:r>
              <a:rPr lang="en-US" sz="4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52400"/>
            <a:ext cx="510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ছবিগুলো দেখে পরিবেশ দূষণ সম্পর্কে লিখ।</a:t>
            </a:r>
            <a:endParaRPr lang="en-US" sz="44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ogra pic -1.jpg"/>
          <p:cNvPicPr>
            <a:picLocks noChangeAspect="1"/>
          </p:cNvPicPr>
          <p:nvPr/>
        </p:nvPicPr>
        <p:blipFill>
          <a:blip r:embed="rId2"/>
          <a:srcRect b="6061"/>
          <a:stretch>
            <a:fillRect/>
          </a:stretch>
        </p:blipFill>
        <p:spPr>
          <a:xfrm>
            <a:off x="-76200" y="3156093"/>
            <a:ext cx="4331556" cy="3701907"/>
          </a:xfrm>
          <a:prstGeom prst="rect">
            <a:avLst/>
          </a:prstGeom>
        </p:spPr>
      </p:pic>
      <p:pic>
        <p:nvPicPr>
          <p:cNvPr id="9" name="Picture 8" descr="air_pol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826" y="3232293"/>
            <a:ext cx="4220174" cy="3701907"/>
          </a:xfrm>
          <a:prstGeom prst="rect">
            <a:avLst/>
          </a:prstGeom>
        </p:spPr>
      </p:pic>
      <p:pic>
        <p:nvPicPr>
          <p:cNvPr id="10" name="Picture 9" descr="contaminaciondelagua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0"/>
            <a:ext cx="4191000" cy="3248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533400"/>
            <a:ext cx="41910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5400" b="1" cap="all" spc="0" dirty="0" smtClean="0">
                <a:ln w="9000" cmpd="sng">
                  <a:noFill/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spc="0" dirty="0">
              <a:ln w="9000" cmpd="sng">
                <a:noFill/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80772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ক) কী কী কারণে পরিবেশ দুষিত হয়?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খ) বায়ূ দূষণের কারনগুলো ব্যাখ্যা কর।</a:t>
            </a:r>
          </a:p>
          <a:p>
            <a:pPr marL="457200" indent="-457200">
              <a:lnSpc>
                <a:spcPct val="150000"/>
              </a:lnSpc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গ) “শহরে অপরিকল্পিত নোংরা বস্তি পরিবেশ দূষণ করে” - মতামত দাও।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204536" y="2285999"/>
            <a:ext cx="8710864" cy="4379495"/>
          </a:xfrm>
          <a:prstGeom prst="round1Rect">
            <a:avLst/>
          </a:prstGeo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a:endParaRPr>
          </a:p>
        </p:txBody>
      </p:sp>
      <p:sp>
        <p:nvSpPr>
          <p:cNvPr id="6" name="Plaque 5"/>
          <p:cNvSpPr/>
          <p:nvPr/>
        </p:nvSpPr>
        <p:spPr>
          <a:xfrm>
            <a:off x="381000" y="3200400"/>
            <a:ext cx="8305800" cy="2057400"/>
          </a:xfrm>
          <a:prstGeom prst="plaque">
            <a:avLst/>
          </a:prstGeom>
          <a:noFill/>
          <a:ln w="3810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4000" dirty="0" smtClean="0">
                <a:solidFill>
                  <a:srgbClr val="9900CC"/>
                </a:solidFill>
                <a:latin typeface="Nikosh" pitchFamily="2" charset="0"/>
                <a:cs typeface="Nikosh" pitchFamily="2" charset="0"/>
              </a:rPr>
              <a:t>শহরে ময়লা আবর্জনার স্তুপ পরিবেশ ও বায়ু দূষিত করছে বিশ্লেষণ কর।</a:t>
            </a:r>
            <a:endParaRPr lang="en-US" sz="4000" dirty="0">
              <a:solidFill>
                <a:srgbClr val="9900CC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36943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67000" y="990600"/>
            <a:ext cx="2743200" cy="838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প্রয়োগ</a:t>
            </a:r>
            <a:endParaRPr lang="en-US" sz="4800" b="1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100" y="457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FF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4000" b="1" dirty="0">
              <a:solidFill>
                <a:srgbClr val="FF00FF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4862679" cy="49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2" y="994211"/>
            <a:ext cx="8112666" cy="9233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সাধারণ বিজ্ঞান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462748"/>
            <a:ext cx="8112670" cy="37856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48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শ্রেণি </a:t>
            </a:r>
            <a:r>
              <a:rPr lang="en-U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 </a:t>
            </a:r>
            <a:r>
              <a:rPr lang="bn-BD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অষ্টম</a:t>
            </a:r>
          </a:p>
          <a:p>
            <a:pPr algn="ctr"/>
            <a:endParaRPr lang="bn-BD" sz="48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সময় </a:t>
            </a:r>
            <a:r>
              <a:rPr lang="en-U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: </a:t>
            </a:r>
            <a:r>
              <a:rPr lang="bn-BD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৪০ মিনিট</a:t>
            </a:r>
            <a:endParaRPr lang="en-US" sz="48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1314044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799"/>
            <a:ext cx="4724400" cy="2850931"/>
          </a:xfrm>
          <a:prstGeom prst="rect">
            <a:avLst/>
          </a:prstGeom>
        </p:spPr>
      </p:pic>
      <p:pic>
        <p:nvPicPr>
          <p:cNvPr id="3" name="Picture 2" descr="0,,561167_4,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7127" y="3886200"/>
            <a:ext cx="4416873" cy="2971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8671174">
            <a:off x="3448548" y="3466461"/>
            <a:ext cx="24737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দূষণ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00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1600" y="228600"/>
            <a:ext cx="6324600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কী হচ্ছে বলঃ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295400"/>
            <a:ext cx="777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জনসংখ্যা বৃদ্ধি  ও পরিবেশ দূষণ</a:t>
            </a:r>
          </a:p>
          <a:p>
            <a:pPr algn="ctr"/>
            <a:endParaRPr lang="bn-BD" sz="4000" b="1" dirty="0" smtClean="0">
              <a:ln w="11430"/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000" b="1" dirty="0" smtClean="0">
                <a:ln w="11430"/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ত্রয়োবিংশ অধ্যায়</a:t>
            </a:r>
          </a:p>
          <a:p>
            <a:pPr algn="ctr"/>
            <a:endParaRPr lang="bn-BD" sz="4000" b="1" dirty="0" smtClean="0">
              <a:ln w="11430"/>
              <a:solidFill>
                <a:srgbClr val="0000FF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000" b="1" dirty="0" smtClean="0">
                <a:ln w="11430"/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4000" b="1" dirty="0" smtClean="0">
              <a:ln w="11430"/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28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2600"/>
            <a:ext cx="8839200" cy="4038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১। পরিবেশ দূষণ কি তা বলতে পারবে।</a:t>
            </a:r>
          </a:p>
          <a:p>
            <a:r>
              <a:rPr lang="bn-BD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২। পরিবেশের প্রধান উপাদান কয়টি ও কি কি বলতে পারবে।</a:t>
            </a:r>
          </a:p>
          <a:p>
            <a:r>
              <a:rPr lang="bn-BD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৩। পরিবেশ দূষণের অন্যতম কারণ ব্যাখ্যা করতে পারবে।</a:t>
            </a:r>
          </a:p>
          <a:p>
            <a:r>
              <a:rPr lang="bn-BD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৪। বায়ূ দূষণের অন্যতম কারণ ব্যাখ্যা করতে পারবে।</a:t>
            </a: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228600"/>
            <a:ext cx="63246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,,15860805_401,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" y="1155394"/>
            <a:ext cx="3867150" cy="2398874"/>
          </a:xfrm>
          <a:prstGeom prst="rect">
            <a:avLst/>
          </a:prstGeom>
        </p:spPr>
      </p:pic>
      <p:pic>
        <p:nvPicPr>
          <p:cNvPr id="3" name="Picture 2" descr="Burigon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155394"/>
            <a:ext cx="3887830" cy="2426006"/>
          </a:xfrm>
          <a:prstGeom prst="rect">
            <a:avLst/>
          </a:prstGeom>
        </p:spPr>
      </p:pic>
      <p:pic>
        <p:nvPicPr>
          <p:cNvPr id="4" name="Picture 3" descr="2011-07-11-17-46-51-004426800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962400"/>
            <a:ext cx="3886200" cy="2362200"/>
          </a:xfrm>
          <a:prstGeom prst="rect">
            <a:avLst/>
          </a:prstGeom>
        </p:spPr>
      </p:pic>
      <p:pic>
        <p:nvPicPr>
          <p:cNvPr id="5" name="Picture 4" descr="garb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962400"/>
            <a:ext cx="3886200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698212" y="496541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পরিবেশ দূষণ</a:t>
            </a:r>
            <a:endParaRPr lang="en-US" sz="32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74412" y="208220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নোংরা বস্তি</a:t>
            </a:r>
            <a:endParaRPr lang="en-US" sz="32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746712" y="500351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আবর্জনার স্তুপ</a:t>
            </a:r>
            <a:endParaRPr lang="en-US" sz="32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7746712" y="219650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দুষিত পানি</a:t>
            </a:r>
            <a:endParaRPr lang="en-US" sz="32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1600" y="228600"/>
            <a:ext cx="6324600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কী হচ্ছে বলঃ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,,438219_4,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431467" cy="3276600"/>
          </a:xfrm>
          <a:prstGeom prst="rect">
            <a:avLst/>
          </a:prstGeom>
        </p:spPr>
      </p:pic>
      <p:pic>
        <p:nvPicPr>
          <p:cNvPr id="4" name="Picture 3" descr="Environmental-pollutio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2895600"/>
            <a:ext cx="4754880" cy="39624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572000" y="0"/>
            <a:ext cx="4343400" cy="27432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আবর্জনার স্তুপ, পঁচা-ডোবা বায়ু  দূষিত করে।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 flipH="1">
            <a:off x="152400" y="3429000"/>
            <a:ext cx="4114800" cy="33528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কলকারখানা, মোটরগাড়ী থেকে নির্গত আধপোড়া ধোঁয়া ইত্যাদির কারণে বায়ু দূষিত হয়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8976382">
            <a:off x="2679012" y="2782893"/>
            <a:ext cx="3179422" cy="609600"/>
          </a:xfrm>
          <a:prstGeom prst="round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ছবি দেখে কী হচ্ছে বলঃ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67297"/>
            <a:ext cx="838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bn-BD" sz="20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শহরের অপরিকল্পিত বস্তি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0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ঘনবসতি এলাকায় আবর্জনা ও মলমূত্র নিস্কাশনের অব্যবস্থা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আবর্জনা ও মলমূত্র জমে দুর্গন্ধ ছড়ানো ও বিষাক্ত গ্যাসের সৃষ্টি 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0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এ সমস্ত গ্যাস বায়ুকে দুষিত করে ও নানা রোগ জীবাণু ছড়া</a:t>
            </a:r>
            <a:r>
              <a:rPr lang="bn-BD" sz="32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32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0IMG_5976[13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90600"/>
            <a:ext cx="4377525" cy="3429000"/>
          </a:xfrm>
          <a:prstGeom prst="rect">
            <a:avLst/>
          </a:prstGeom>
        </p:spPr>
      </p:pic>
      <p:pic>
        <p:nvPicPr>
          <p:cNvPr id="6" name="Picture 5" descr="Obvious_water_pollut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990600"/>
            <a:ext cx="4648200" cy="34011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38200" y="228600"/>
            <a:ext cx="7239000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ছবিতে কী হচ্ছে বলঃ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448-2-dhaka-bangladesh-38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583134" cy="2971800"/>
          </a:xfrm>
          <a:prstGeom prst="rect">
            <a:avLst/>
          </a:prstGeom>
        </p:spPr>
      </p:pic>
      <p:pic>
        <p:nvPicPr>
          <p:cNvPr id="4" name="Picture 3" descr="cities_carbon_footprint_dhaka_rtxuowf_ah_382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253" y="1071348"/>
            <a:ext cx="4475747" cy="2967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648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দেশ বা অঞ্চলে জনসংখ্যা দ্রুত বৃদ্ধির ক্ষতিকর দিকঃ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পরিবেশ দূষণ</a:t>
            </a:r>
          </a:p>
          <a:p>
            <a:pPr algn="just">
              <a:buFont typeface="Wingdings" pitchFamily="2" charset="2"/>
              <a:buChar char="ü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জনসংখ্যা বৃব্দির সাথে সাথে খাদ্য, বাসস্থান, চিকিৎসা, শিক্ষা, যানবাহন ইত্যাদি বাড়ার ফলে জীবনযাত্রার মান হ্রাস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28600"/>
            <a:ext cx="8153400" cy="609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কী হচ্ছে বলঃ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251</Words>
  <Application>Microsoft Office PowerPoint</Application>
  <PresentationFormat>On-screen Show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95</cp:revision>
  <dcterms:created xsi:type="dcterms:W3CDTF">2012-05-26T15:22:31Z</dcterms:created>
  <dcterms:modified xsi:type="dcterms:W3CDTF">2020-12-27T06:13:27Z</dcterms:modified>
</cp:coreProperties>
</file>