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82" r:id="rId2"/>
    <p:sldId id="283" r:id="rId3"/>
    <p:sldId id="263" r:id="rId4"/>
    <p:sldId id="264" r:id="rId5"/>
    <p:sldId id="266" r:id="rId6"/>
    <p:sldId id="279" r:id="rId7"/>
    <p:sldId id="278" r:id="rId8"/>
    <p:sldId id="280" r:id="rId9"/>
    <p:sldId id="281" r:id="rId10"/>
    <p:sldId id="269" r:id="rId11"/>
    <p:sldId id="274" r:id="rId12"/>
    <p:sldId id="275" r:id="rId13"/>
    <p:sldId id="28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364" autoAdjust="0"/>
  </p:normalViewPr>
  <p:slideViewPr>
    <p:cSldViewPr snapToGrid="0">
      <p:cViewPr varScale="1">
        <p:scale>
          <a:sx n="72" d="100"/>
          <a:sy n="72" d="100"/>
        </p:scale>
        <p:origin x="42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88AAA43-08D2-4F33-B830-D9225D6AEB2C}" type="datetimeFigureOut">
              <a:rPr lang="en-US" smtClean="0"/>
              <a:t>26-Dec-20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DD74D5B-5C47-4B25-AEBC-CC8769E61B4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842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AA43-08D2-4F33-B830-D9225D6AEB2C}" type="datetimeFigureOut">
              <a:rPr lang="en-US" smtClean="0"/>
              <a:t>26-Dec-20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4D5B-5C47-4B25-AEBC-CC8769E61B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302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AA43-08D2-4F33-B830-D9225D6AEB2C}" type="datetimeFigureOut">
              <a:rPr lang="en-US" smtClean="0"/>
              <a:t>26-Dec-20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4D5B-5C47-4B25-AEBC-CC8769E61B4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728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AA43-08D2-4F33-B830-D9225D6AEB2C}" type="datetimeFigureOut">
              <a:rPr lang="en-US" smtClean="0"/>
              <a:t>26-Dec-20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4D5B-5C47-4B25-AEBC-CC8769E61B4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518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AA43-08D2-4F33-B830-D9225D6AEB2C}" type="datetimeFigureOut">
              <a:rPr lang="en-US" smtClean="0"/>
              <a:t>26-Dec-20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4D5B-5C47-4B25-AEBC-CC8769E61B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593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AA43-08D2-4F33-B830-D9225D6AEB2C}" type="datetimeFigureOut">
              <a:rPr lang="en-US" smtClean="0"/>
              <a:t>26-Dec-20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4D5B-5C47-4B25-AEBC-CC8769E61B4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6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AA43-08D2-4F33-B830-D9225D6AEB2C}" type="datetimeFigureOut">
              <a:rPr lang="en-US" smtClean="0"/>
              <a:t>26-Dec-20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4D5B-5C47-4B25-AEBC-CC8769E61B4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1521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AA43-08D2-4F33-B830-D9225D6AEB2C}" type="datetimeFigureOut">
              <a:rPr lang="en-US" smtClean="0"/>
              <a:t>26-Dec-20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4D5B-5C47-4B25-AEBC-CC8769E61B4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789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AA43-08D2-4F33-B830-D9225D6AEB2C}" type="datetimeFigureOut">
              <a:rPr lang="en-US" smtClean="0"/>
              <a:t>26-Dec-20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4D5B-5C47-4B25-AEBC-CC8769E61B4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37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AA43-08D2-4F33-B830-D9225D6AEB2C}" type="datetimeFigureOut">
              <a:rPr lang="en-US" smtClean="0"/>
              <a:t>26-Dec-20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4D5B-5C47-4B25-AEBC-CC8769E61B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53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AA43-08D2-4F33-B830-D9225D6AEB2C}" type="datetimeFigureOut">
              <a:rPr lang="en-US" smtClean="0"/>
              <a:t>26-Dec-20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4D5B-5C47-4B25-AEBC-CC8769E61B4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059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AA43-08D2-4F33-B830-D9225D6AEB2C}" type="datetimeFigureOut">
              <a:rPr lang="en-US" smtClean="0"/>
              <a:t>26-Dec-20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4D5B-5C47-4B25-AEBC-CC8769E61B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915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AA43-08D2-4F33-B830-D9225D6AEB2C}" type="datetimeFigureOut">
              <a:rPr lang="en-US" smtClean="0"/>
              <a:t>26-Dec-20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4D5B-5C47-4B25-AEBC-CC8769E61B4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23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AA43-08D2-4F33-B830-D9225D6AEB2C}" type="datetimeFigureOut">
              <a:rPr lang="en-US" smtClean="0"/>
              <a:t>26-Dec-20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4D5B-5C47-4B25-AEBC-CC8769E61B4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870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AA43-08D2-4F33-B830-D9225D6AEB2C}" type="datetimeFigureOut">
              <a:rPr lang="en-US" smtClean="0"/>
              <a:t>26-Dec-20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4D5B-5C47-4B25-AEBC-CC8769E61B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AA43-08D2-4F33-B830-D9225D6AEB2C}" type="datetimeFigureOut">
              <a:rPr lang="en-US" smtClean="0"/>
              <a:t>26-Dec-20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4D5B-5C47-4B25-AEBC-CC8769E61B4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51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AAA43-08D2-4F33-B830-D9225D6AEB2C}" type="datetimeFigureOut">
              <a:rPr lang="en-US" smtClean="0"/>
              <a:t>26-Dec-20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4D5B-5C47-4B25-AEBC-CC8769E61B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81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88AAA43-08D2-4F33-B830-D9225D6AEB2C}" type="datetimeFigureOut">
              <a:rPr lang="en-US" smtClean="0"/>
              <a:t>26-Dec-20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D74D5B-5C47-4B25-AEBC-CC8769E61B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59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fif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fif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4.jp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0.jfif"/><Relationship Id="rId7" Type="http://schemas.openxmlformats.org/officeDocument/2006/relationships/image" Target="../media/image15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fif"/><Relationship Id="rId5" Type="http://schemas.openxmlformats.org/officeDocument/2006/relationships/image" Target="../media/image16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fif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2" y="107147"/>
            <a:ext cx="1569839" cy="1071563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 rot="10529022">
            <a:off x="4274305" y="896895"/>
            <a:ext cx="514350" cy="563630"/>
          </a:xfrm>
          <a:prstGeom prst="wedgeEllipseCallout">
            <a:avLst>
              <a:gd name="adj1" fmla="val -25448"/>
              <a:gd name="adj2" fmla="val 94148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9" name="Rectangle 8"/>
          <p:cNvSpPr/>
          <p:nvPr/>
        </p:nvSpPr>
        <p:spPr>
          <a:xfrm>
            <a:off x="2793971" y="1526998"/>
            <a:ext cx="5309019" cy="1446550"/>
          </a:xfrm>
          <a:prstGeom prst="rect">
            <a:avLst/>
          </a:prstGeom>
          <a:solidFill>
            <a:srgbClr val="00B050"/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9463364" y="5106805"/>
            <a:ext cx="3804558" cy="2654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125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মাহাবুর</a:t>
            </a:r>
            <a:r>
              <a:rPr lang="en-US" sz="112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5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112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25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112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5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2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25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112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5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হরিরামপুর</a:t>
            </a:r>
            <a:r>
              <a:rPr lang="en-US" sz="112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5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r>
              <a:rPr lang="en-US" sz="112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25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পার্বতীপুর</a:t>
            </a:r>
            <a:r>
              <a:rPr lang="en-US" sz="112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25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112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84A86C-87AA-4D7E-8B8E-88FEE00BA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71" y="3020645"/>
            <a:ext cx="6045227" cy="2899648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07879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48148E-6 L 0.25 1.48148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0.25 7.40741E-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0.25001 7.40741E-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-1.41237 0.01551 " pathEditMode="relative" rAng="0" ptsTypes="AA">
                                      <p:cBhvr>
                                        <p:cTn id="24" dur="19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625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654" y="647428"/>
            <a:ext cx="7315200" cy="556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37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81669" y="397564"/>
            <a:ext cx="3114262" cy="793153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63306"/>
            <a:ext cx="9144000" cy="3512258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দল- ১, ২ তোমাদের জানা অমেরূদন্ডী প্রাণীরতালিকা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দল-৩, ৪তোমাদের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মেরূদন্ডী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0677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53948" y="424070"/>
            <a:ext cx="2953257" cy="932595"/>
          </a:xfr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8853" y="1646486"/>
            <a:ext cx="9144000" cy="2294627"/>
          </a:xfrm>
          <a:gradFill flip="none" rotWithShape="1">
            <a:gsLst>
              <a:gs pos="0">
                <a:schemeClr val="accent4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4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4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১। ৩ টি মেরূদন্ডী প্রাণীর নাম লেখ।</a:t>
            </a:r>
          </a:p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২। ২ টি অমেরূদন্ডী প্রাণীর নাম লেখ।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26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3087589" y="834888"/>
            <a:ext cx="5631943" cy="1478628"/>
          </a:xfrm>
          <a:prstGeom prst="wave">
            <a:avLst>
              <a:gd name="adj1" fmla="val 12500"/>
              <a:gd name="adj2" fmla="val -260"/>
            </a:avLst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63364" y="5106805"/>
            <a:ext cx="3804558" cy="2654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125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মাহাবুর</a:t>
            </a:r>
            <a:r>
              <a:rPr lang="en-US" sz="112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5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112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25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112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5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2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25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112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5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হরিরামপুর</a:t>
            </a:r>
            <a:r>
              <a:rPr lang="en-US" sz="112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5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r>
              <a:rPr lang="en-US" sz="112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25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পার্বতীপুর</a:t>
            </a:r>
            <a:r>
              <a:rPr lang="en-US" sz="112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25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112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786C08-0AA2-473B-AC65-305EE4D43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686" y="2671324"/>
            <a:ext cx="6254627" cy="335178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0733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-1.41237 0.01551 " pathEditMode="relative" rAng="0" ptsTypes="AA">
                                      <p:cBhvr>
                                        <p:cTn id="6" dur="19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625" y="7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8" b="18113"/>
          <a:stretch/>
        </p:blipFill>
        <p:spPr>
          <a:xfrm rot="5400000">
            <a:off x="1741557" y="1531733"/>
            <a:ext cx="4600701" cy="266273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5373272" y="3076001"/>
            <a:ext cx="1028700" cy="609490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Box 3"/>
          <p:cNvSpPr txBox="1"/>
          <p:nvPr/>
        </p:nvSpPr>
        <p:spPr>
          <a:xfrm>
            <a:off x="6401971" y="1659285"/>
            <a:ext cx="4416083" cy="304698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মাহাবুর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হরিরামপুর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পার্বতীপুর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9463364" y="5106805"/>
            <a:ext cx="3804558" cy="2654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1125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মাহাবুর</a:t>
            </a:r>
            <a:r>
              <a:rPr lang="en-US" sz="112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5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112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25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112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5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12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25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112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5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হরিরামপুর</a:t>
            </a:r>
            <a:r>
              <a:rPr lang="en-US" sz="112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25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r>
              <a:rPr lang="en-US" sz="112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125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পার্বতীপুর</a:t>
            </a:r>
            <a:r>
              <a:rPr lang="en-US" sz="112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1125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1125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10331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-1.41237 0.01551 " pathEditMode="relative" rAng="0" ptsTypes="AA">
                                      <p:cBhvr>
                                        <p:cTn id="18" dur="19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625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9130" y="1605803"/>
            <a:ext cx="7301948" cy="3602301"/>
          </a:xfr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 w="28575"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শ্রেণিঃত্বতীয়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 বিজ্ঞা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পাঠঃ প্রাণী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পাঠ্যাংশঃবিভিন্ন রকমের প্রাণী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95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9891" y="927652"/>
            <a:ext cx="3698851" cy="856855"/>
          </a:xfr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0403" y="2251881"/>
            <a:ext cx="6937829" cy="2784143"/>
          </a:xfrm>
          <a:solidFill>
            <a:schemeClr val="accent4">
              <a:lumMod val="40000"/>
              <a:lumOff val="60000"/>
            </a:schemeClr>
          </a:solidFill>
          <a:ln w="285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২.২.২ পরিবেশের বিভিন্ন প্রাণীর নাম উল্লেখ করতে পারবে।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37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4435" y="238539"/>
            <a:ext cx="3543170" cy="606965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879" y="2780812"/>
            <a:ext cx="2355707" cy="1595121"/>
          </a:xfrm>
          <a:ln w="28575">
            <a:solidFill>
              <a:srgbClr val="FF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32" y="957112"/>
            <a:ext cx="2580325" cy="17076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80" y="965603"/>
            <a:ext cx="2306471" cy="16907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982" y="2733529"/>
            <a:ext cx="2306470" cy="16424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31" y="4524806"/>
            <a:ext cx="2570325" cy="17435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30" y="2733529"/>
            <a:ext cx="2570325" cy="17076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076" y="4450615"/>
            <a:ext cx="2361961" cy="18177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074" y="989535"/>
            <a:ext cx="2361961" cy="1690136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81" y="4487541"/>
            <a:ext cx="2306470" cy="1780809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20389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16" y="499428"/>
            <a:ext cx="2505403" cy="21889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681" y="516002"/>
            <a:ext cx="2685194" cy="22688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443" y="3413145"/>
            <a:ext cx="2705670" cy="23669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83272">
            <a:off x="7475563" y="2898927"/>
            <a:ext cx="1282889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প্রজাপতি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564272" y="5866158"/>
            <a:ext cx="1105470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সাপ</a:t>
            </a:r>
            <a:endParaRPr lang="en-US" sz="20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834" y="3367971"/>
            <a:ext cx="2465350" cy="24020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1856" y="5866158"/>
            <a:ext cx="941695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000" dirty="0"/>
              <a:t>মুরগি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29" y="3379650"/>
            <a:ext cx="2605585" cy="23786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29" y="516002"/>
            <a:ext cx="2605585" cy="21959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704442" y="2784176"/>
            <a:ext cx="1411974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শামুক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04442" y="5859178"/>
            <a:ext cx="1473958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্মাছ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104489" y="2754004"/>
            <a:ext cx="90695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কেঁচো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74058" y="0"/>
            <a:ext cx="1917514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4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3" grpId="0" animBg="1"/>
      <p:bldP spid="14" grpId="0" animBg="1"/>
      <p:bldP spid="16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0122" y="138945"/>
            <a:ext cx="4397020" cy="404394"/>
          </a:xfrm>
          <a:blipFill>
            <a:blip r:embed="rId2"/>
            <a:tile tx="0" ty="0" sx="100000" sy="100000" flip="none" algn="tl"/>
          </a:blipFill>
          <a:ln w="28575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প্রাণীকে দুইটি দলে ভাগ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821" y="937479"/>
            <a:ext cx="2498829" cy="13643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937" y="2481829"/>
            <a:ext cx="2498829" cy="16014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823" y="4147444"/>
            <a:ext cx="2498827" cy="140572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59" y="1008648"/>
            <a:ext cx="2292566" cy="13643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282" y="2372970"/>
            <a:ext cx="2292568" cy="16014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125" y="4143936"/>
            <a:ext cx="2292568" cy="14127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1121" y="5715690"/>
            <a:ext cx="207445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 প্রাণী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26400" y="5745395"/>
            <a:ext cx="1678551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মেরূদন্ডী প্রাণী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90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9986" y="81886"/>
            <a:ext cx="3398294" cy="680756"/>
          </a:xfr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28575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অমেরূদন্ডী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539" y="891705"/>
            <a:ext cx="3398294" cy="24293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539" y="3422773"/>
            <a:ext cx="3398294" cy="24594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45" y="3450070"/>
            <a:ext cx="3220871" cy="240482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45" y="891705"/>
            <a:ext cx="3220871" cy="24293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8261" y="6011249"/>
            <a:ext cx="644174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মেরূদন্ড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অমেরূদন্ডী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8669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0196" y="164415"/>
            <a:ext cx="3937873" cy="921008"/>
          </a:xfrm>
          <a:solidFill>
            <a:srgbClr val="00B0F0"/>
          </a:solidFill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মেরূদন্ডী প্রাণী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91" y="3455122"/>
            <a:ext cx="3384648" cy="22632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629" y="3455121"/>
            <a:ext cx="3384646" cy="226329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91" y="1221900"/>
            <a:ext cx="3384647" cy="2135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628" y="1221900"/>
            <a:ext cx="3384647" cy="2135449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5773003" y="2124572"/>
            <a:ext cx="777922" cy="33010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flipV="1">
            <a:off x="5650172" y="4417448"/>
            <a:ext cx="777922" cy="338638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46129" y="5786703"/>
            <a:ext cx="7499741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 সব প্রাণীর মেরূদন্ড আছে তাদের মেরূদন্ডী প্রাণী বলে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06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682</TotalTime>
  <Words>177</Words>
  <Application>Microsoft Office PowerPoint</Application>
  <PresentationFormat>Widescreen</PresentationFormat>
  <Paragraphs>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Garamond</vt:lpstr>
      <vt:lpstr>NikoshBAN</vt:lpstr>
      <vt:lpstr>Organic</vt:lpstr>
      <vt:lpstr>PowerPoint Presentation</vt:lpstr>
      <vt:lpstr>PowerPoint Presentation</vt:lpstr>
      <vt:lpstr>PowerPoint Presentation</vt:lpstr>
      <vt:lpstr>শিখনফল</vt:lpstr>
      <vt:lpstr>বিভিন্ন রকমের প্রাণী</vt:lpstr>
      <vt:lpstr>PowerPoint Presentation</vt:lpstr>
      <vt:lpstr>প্রাণীকে দুইটি দলে ভাগ</vt:lpstr>
      <vt:lpstr>অমেরূদন্ডী প্রাণী</vt:lpstr>
      <vt:lpstr>মেরূদন্ডী প্রাণী</vt:lpstr>
      <vt:lpstr>PowerPoint Presentation</vt:lpstr>
      <vt:lpstr>দলীয় কাজ</vt:lpstr>
      <vt:lpstr>মূল্যায়ন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149</cp:revision>
  <dcterms:created xsi:type="dcterms:W3CDTF">2019-04-10T15:16:25Z</dcterms:created>
  <dcterms:modified xsi:type="dcterms:W3CDTF">2020-12-26T14:10:15Z</dcterms:modified>
</cp:coreProperties>
</file>