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267" r:id="rId4"/>
    <p:sldId id="268" r:id="rId5"/>
    <p:sldId id="269" r:id="rId6"/>
    <p:sldId id="260" r:id="rId7"/>
    <p:sldId id="261" r:id="rId8"/>
    <p:sldId id="262" r:id="rId9"/>
    <p:sldId id="278" r:id="rId10"/>
    <p:sldId id="263" r:id="rId11"/>
    <p:sldId id="279" r:id="rId12"/>
    <p:sldId id="264" r:id="rId13"/>
    <p:sldId id="265" r:id="rId14"/>
    <p:sldId id="266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6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5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5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9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6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80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5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4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5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B142-75C9-4691-8713-FA1E9B90C834}" type="datetimeFigureOut">
              <a:rPr lang="en-US" smtClean="0"/>
              <a:t>26-Dec-20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6B5271F-C11E-4A31-82AF-9658CA0950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107147"/>
            <a:ext cx="1569839" cy="107156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529022">
            <a:off x="4274305" y="896895"/>
            <a:ext cx="514350" cy="563630"/>
          </a:xfrm>
          <a:prstGeom prst="wedgeEllipseCallout">
            <a:avLst>
              <a:gd name="adj1" fmla="val -25448"/>
              <a:gd name="adj2" fmla="val 9414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2793971" y="1526998"/>
            <a:ext cx="5309019" cy="1446550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3364" y="5106805"/>
            <a:ext cx="3804558" cy="265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4A86C-87AA-4D7E-8B8E-88FEE00BA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71" y="3020645"/>
            <a:ext cx="6045227" cy="289964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787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25 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25 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1.41237 0.01551 " pathEditMode="relative" rAng="0" ptsTypes="AA">
                                      <p:cBhvr>
                                        <p:cTn id="24" dur="1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597" y="4748464"/>
            <a:ext cx="9221050" cy="1033358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আমাদের প্রতিবেশীর মতো।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4" y="826177"/>
            <a:ext cx="4564505" cy="3610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1" y="826177"/>
            <a:ext cx="4769962" cy="36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0" y="5140532"/>
            <a:ext cx="6667413" cy="85230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আমাদের বন্ধু।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9" y="1"/>
            <a:ext cx="10515599" cy="48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10" y="5206216"/>
            <a:ext cx="9714645" cy="646331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খুব পরিচিত পাখি কাক। কালো পালকে ঢাকা শরীর তার।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2" y="223691"/>
            <a:ext cx="5216576" cy="4813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6321" y="329784"/>
            <a:ext cx="125917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06321" y="2623279"/>
            <a:ext cx="3177915" cy="239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84236" y="2307026"/>
            <a:ext cx="103432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405" y="5288818"/>
            <a:ext cx="8413499" cy="689952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কাক কা কা করে ডাকে। এরা ঝাঁক বেঁধে ওড়ে।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6" y="157743"/>
            <a:ext cx="10794168" cy="48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140" y="4921905"/>
            <a:ext cx="6955436" cy="76144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খুব চালাক বলে নাম আছে কাকের।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28" y="119921"/>
            <a:ext cx="6955435" cy="44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27" y="4991725"/>
            <a:ext cx="10583057" cy="930774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তবে বোকামির কান্ডও করে সে।কোকিলের ডিমে তা দেয়।বাচ্চা ফুটিয়ে দেয়।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36" y="359765"/>
            <a:ext cx="3432748" cy="3957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359765"/>
            <a:ext cx="2998034" cy="3957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05" y="359765"/>
            <a:ext cx="3417757" cy="39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897" y="585766"/>
            <a:ext cx="4816206" cy="100388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16" y="2119312"/>
            <a:ext cx="6499486" cy="46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138" y="393261"/>
            <a:ext cx="4636957" cy="97130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79" y="1833471"/>
            <a:ext cx="9024078" cy="50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1058" y="285759"/>
            <a:ext cx="7067550" cy="132556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চিনে নিই। যুক্তবর্ণ দিয়ে তৈরী নতুন শব্দ পড়ি।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4263" y="2329260"/>
            <a:ext cx="109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7535" y="2333862"/>
            <a:ext cx="11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4084" y="2348695"/>
            <a:ext cx="21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কক্ষ,শিক্ষক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0304" y="2374811"/>
            <a:ext cx="522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930" y="2329259"/>
            <a:ext cx="562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262" y="3734188"/>
            <a:ext cx="109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263" y="4957535"/>
            <a:ext cx="109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7484" y="4957535"/>
            <a:ext cx="498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8057" y="3734188"/>
            <a:ext cx="607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7794" y="3955335"/>
            <a:ext cx="448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7794" y="4960587"/>
            <a:ext cx="448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2460" y="3955334"/>
            <a:ext cx="11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4833" y="4957534"/>
            <a:ext cx="114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33191" y="3850210"/>
            <a:ext cx="21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বন্ধ,অন্ধ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3191" y="4957534"/>
            <a:ext cx="212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ভন্ড,খন্ড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24950" cy="1325563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3967" y="2203554"/>
            <a:ext cx="101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1620" y="2203554"/>
            <a:ext cx="94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3967" y="3301195"/>
            <a:ext cx="101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ঝাঁক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967" y="4282891"/>
            <a:ext cx="136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163" y="5264585"/>
            <a:ext cx="101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085" y="3357169"/>
            <a:ext cx="94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9095" y="4282891"/>
            <a:ext cx="94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পড়শি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9095" y="5144118"/>
            <a:ext cx="416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শরীর বা পাখার আবরণ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b="18113"/>
          <a:stretch/>
        </p:blipFill>
        <p:spPr>
          <a:xfrm rot="5400000">
            <a:off x="1741557" y="1531733"/>
            <a:ext cx="4600701" cy="266273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73272" y="3076001"/>
            <a:ext cx="1028700" cy="60949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6401971" y="1659285"/>
            <a:ext cx="4416083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463364" y="5106805"/>
            <a:ext cx="3804558" cy="265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33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1.41237 0.01551 " pathEditMode="relative" rAng="0" ptsTypes="AA">
                                      <p:cBhvr>
                                        <p:cTn id="18" dur="1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705" y="239034"/>
            <a:ext cx="3936602" cy="104923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37807"/>
            <a:ext cx="595109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দেখ। পাখি সম্পর্কে দুটি করে বাক্য লিখ।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7767" y="6113005"/>
            <a:ext cx="152899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-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868" y="6113005"/>
            <a:ext cx="112426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 - 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19734" y="6132871"/>
            <a:ext cx="99738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গ- দল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9" y="3134232"/>
            <a:ext cx="3155869" cy="295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76" y="3134232"/>
            <a:ext cx="3398770" cy="2998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9" y="3134231"/>
            <a:ext cx="3462726" cy="29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32" y="556703"/>
            <a:ext cx="3152335" cy="890912"/>
          </a:xfr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1301" y="4258457"/>
            <a:ext cx="550139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কাকের ৩টি বৈশিষ্ট্য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4613" y="2828379"/>
            <a:ext cx="79747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আমাদের কি কি উপকার করে দুটি বাক্যে 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4720445" y="1761320"/>
            <a:ext cx="3149405" cy="910004"/>
          </a:xfrm>
          <a:prstGeom prst="wave">
            <a:avLst>
              <a:gd name="adj1" fmla="val 12500"/>
              <a:gd name="adj2" fmla="val -26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38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038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038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38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038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3364" y="5106805"/>
            <a:ext cx="3804558" cy="265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86C08-0AA2-473B-AC65-305EE4D43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16" y="2671324"/>
            <a:ext cx="4735568" cy="24573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73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1.41237 0.01551 " pathEditMode="relative" rAng="0" ptsTypes="AA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33378" y="1296782"/>
            <a:ext cx="7287065" cy="3444030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পাখিদের কথা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রোজ সকালে..... ফুটিয়ে দেয়।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43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89787" y="350484"/>
            <a:ext cx="4359986" cy="1410975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95747" y="2208396"/>
            <a:ext cx="7435122" cy="3147935"/>
          </a:xfr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শোনা-৩.৩.১- পাখির বর্ণনা শুনে বুঝতে পারবে।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বলা-২.৬.১-পরিচিত পাখি সম্পর্কে বলতে পারবে।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পড়া-২.৬.১-পরিচিত পাখি সম্পর্কে পরতে পারবে।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লেখা-২.৪.১-পরিচিত পাখি সম্পর্কে লিখতে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51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640257" y="278606"/>
            <a:ext cx="5334842" cy="946413"/>
          </a:xfrm>
          <a:prstGeom prst="rect">
            <a:avLst/>
          </a:prstGeom>
          <a:solidFill>
            <a:srgbClr val="92D05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99" y="1466013"/>
            <a:ext cx="3258795" cy="2450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3" y="1323679"/>
            <a:ext cx="3198153" cy="259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59" y="4398866"/>
            <a:ext cx="3032814" cy="2459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99" y="4398866"/>
            <a:ext cx="3198154" cy="2298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25" y="1323680"/>
            <a:ext cx="2931948" cy="2593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" y="4059212"/>
            <a:ext cx="3237875" cy="26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668" y="4849719"/>
            <a:ext cx="7100649" cy="875831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রোজ সকালে নানা রকম পাখির ডাকে আমাদের ঘুম ভাঙে।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6" y="0"/>
            <a:ext cx="8724276" cy="469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767" y="4734645"/>
            <a:ext cx="6910465" cy="1004974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ওরা নানা সুরে ডাকাডাকি করে।তাতে মনটা খুশিতে ভরে ওঠে।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5" y="-118473"/>
            <a:ext cx="6910465" cy="46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222" y="4341438"/>
            <a:ext cx="6989499" cy="82140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আমাদের অনেক উপকার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" y="1099747"/>
            <a:ext cx="3629468" cy="2632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47" y="1099748"/>
            <a:ext cx="3807501" cy="263280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35" y="1090672"/>
            <a:ext cx="3464096" cy="26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246" y="4914525"/>
            <a:ext cx="6370820" cy="8532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রক্ষা করে।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19" y="126609"/>
            <a:ext cx="6370820" cy="46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547</TotalTime>
  <Words>285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শিখনফল</vt:lpstr>
      <vt:lpstr>পাখিদের কথা</vt:lpstr>
      <vt:lpstr>রোজ সকালে নানা রকম পাখির ডাকে আমাদের ঘুম ভাঙে।</vt:lpstr>
      <vt:lpstr>ওরা নানা সুরে ডাকাডাকি করে।তাতে মনটা খুশিতে ভরে ওঠে।</vt:lpstr>
      <vt:lpstr>পাখি আমাদের অনেক উপকার করে।</vt:lpstr>
      <vt:lpstr>পরিবেশ রক্ষা করে।</vt:lpstr>
      <vt:lpstr>তারা আমাদের প্রতিবেশীর মতো।</vt:lpstr>
      <vt:lpstr>পাখি আমাদের বন্ধু।</vt:lpstr>
      <vt:lpstr>আমাদের খুব পরিচিত পাখি কাক। কালো পালকে ঢাকা শরীর তার। </vt:lpstr>
      <vt:lpstr>কাক কা কা করে ডাকে। এরা ঝাঁক বেঁধে ওড়ে।</vt:lpstr>
      <vt:lpstr>খুব চালাক বলে নাম আছে কাকের।</vt:lpstr>
      <vt:lpstr>তবে বোকামির কান্ডও করে সে।কোকিলের ডিমে তা দেয়।বাচ্চা ফুটিয়ে দেয়।</vt:lpstr>
      <vt:lpstr>শিক্ষকের পাঠ </vt:lpstr>
      <vt:lpstr>শিক্ষার্থীর পাঠ </vt:lpstr>
      <vt:lpstr>যুক্তবর্ণগুলো চিনে নিই। যুক্তবর্ণ দিয়ে তৈরী নতুন শব্দ পড়ি।</vt:lpstr>
      <vt:lpstr>শব্দের অর্থ জেনে নিই</vt:lpstr>
      <vt:lpstr>দলীয় কাজ </vt:lpstr>
      <vt:lpstr>মূল্যায়ন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DINAJ_PTI</dc:creator>
  <cp:lastModifiedBy>DPE</cp:lastModifiedBy>
  <cp:revision>113</cp:revision>
  <dcterms:created xsi:type="dcterms:W3CDTF">2017-01-31T04:11:24Z</dcterms:created>
  <dcterms:modified xsi:type="dcterms:W3CDTF">2020-12-26T13:44:15Z</dcterms:modified>
</cp:coreProperties>
</file>