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  <p:sldMasterId id="2147483876" r:id="rId5"/>
    <p:sldMasterId id="2147483900" r:id="rId6"/>
    <p:sldMasterId id="2147483912" r:id="rId7"/>
  </p:sldMasterIdLst>
  <p:sldIdLst>
    <p:sldId id="256" r:id="rId8"/>
    <p:sldId id="257" r:id="rId9"/>
    <p:sldId id="258" r:id="rId10"/>
    <p:sldId id="259" r:id="rId11"/>
    <p:sldId id="273" r:id="rId12"/>
    <p:sldId id="261" r:id="rId13"/>
    <p:sldId id="277" r:id="rId14"/>
    <p:sldId id="272" r:id="rId15"/>
    <p:sldId id="274" r:id="rId16"/>
    <p:sldId id="275" r:id="rId17"/>
    <p:sldId id="276" r:id="rId18"/>
    <p:sldId id="271" r:id="rId19"/>
    <p:sldId id="270" r:id="rId20"/>
    <p:sldId id="278" r:id="rId21"/>
    <p:sldId id="265" r:id="rId22"/>
    <p:sldId id="281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6" autoAdjust="0"/>
    <p:restoredTop sz="94698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3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2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7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6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8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1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4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38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4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5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969" y="228600"/>
            <a:ext cx="525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1210"/>
            <a:ext cx="7513502" cy="40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PE\Desktop\Monow Ara\Pictur\52fb6ef18331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8760"/>
            <a:ext cx="6400800" cy="4572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0" y="228599"/>
            <a:ext cx="9144000" cy="1107996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এটি কোন ফুলের ছবি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0" y="6135468"/>
            <a:ext cx="6477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পলাশ ফুল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048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ফুলের সুবাস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Monow Ara\Pictur\u28070_998611_270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1279"/>
            <a:ext cx="6553200" cy="479472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0" y="111203"/>
            <a:ext cx="914400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এটি কোন ফুলের ছবি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0" y="6135468"/>
            <a:ext cx="66294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শিমুল ফুল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3048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ফুলের সুবাস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244804"/>
            <a:ext cx="225254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কৃষ্ণচুড়া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0" y="3921204"/>
            <a:ext cx="226778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কিন্তু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249328"/>
            <a:ext cx="805029" cy="110799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ষ্ণ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244804"/>
            <a:ext cx="59824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2249328"/>
            <a:ext cx="551754" cy="11079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890724"/>
            <a:ext cx="570990" cy="110799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ন্তু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3886200"/>
            <a:ext cx="56618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3890724"/>
            <a:ext cx="660758" cy="11079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879" y="1667690"/>
            <a:ext cx="1709721" cy="110799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সুগন্ধ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8259" y="4926037"/>
            <a:ext cx="1579278" cy="110799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সুবাস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1243480" y="3352800"/>
            <a:ext cx="1594518" cy="110799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3510883" y="3379763"/>
            <a:ext cx="4794918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মিষ্টি গন্ধে মন ভরিয়ে দেয়।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10883" y="1905000"/>
            <a:ext cx="4794918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গোলাপের সুগন্ধ আছে।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881" y="4955345"/>
            <a:ext cx="4760920" cy="70788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পলাশ ফুলে সুবেস নেই।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00B0F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05506"/>
            <a:ext cx="9144000" cy="2215991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13800" dirty="0">
                <a:solidFill>
                  <a:srgbClr val="2F2B20"/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13800" dirty="0">
              <a:solidFill>
                <a:srgbClr val="2F2B2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7800"/>
            <a:ext cx="9067799" cy="36625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১)গোলাপ দল-কী কী ফুল লাল রংয়ের হয়? 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২)বেলি দল-বেলি ফুল দেখতে কেমন?		৩)শিমুল দল-শিমুল ফুল কখন ফোটে?	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৪)পলাশ দল-পলাশ ফুলে কী নেই লিখবে?	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81000"/>
            <a:ext cx="9143999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ক)গোলাপ.........সারা বছর।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581400"/>
            <a:ext cx="9143999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গ)..........গন্ধে মন ভরিয়ে দেয়।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853" y="1801523"/>
            <a:ext cx="1596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96389"/>
            <a:ext cx="1863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514" y="3489067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97384"/>
            <a:ext cx="9143999" cy="1015663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খ)পলাশ সুন্ধর কিন্তু.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...।নেই।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1791"/>
            <a:ext cx="8534400" cy="5401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চেনা জানা ৫টি ফুলের নাম লিখে আনবে।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" y="0"/>
            <a:ext cx="9066663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197" y="1543868"/>
            <a:ext cx="8915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295400"/>
            <a:ext cx="9143999" cy="569386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নুরেজ্জমান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8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শান্তিরহাট সরকারি প্রাথমিক বিদ্যালয়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চরহাজারি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কোম্পানীগঞ্জ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০১৮১৫৪৫০২৪৮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mnzaman48@gmail.com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0" y="21465"/>
            <a:ext cx="91440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6200" y="488658"/>
            <a:ext cx="91440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আমার বাংলা বই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শ্রেণীঃ ২য়                সময়ঃ ৪০ মিঃ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পাঠঃনানা রংয়ের ফুল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পাঠ্যাংশঃআমাদের দেশ.........সাদা।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978" y="1905000"/>
            <a:ext cx="9096777" cy="372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১)পরিচিত ফুল সম্পর্কে জানতে পারবে।[৩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২]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২)পরিচিত ফুল সম্পর্কে বণর্না 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পারবে।[২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৩)পরিচিত ফুল সম্পর্কে পড়ে বুঝতে পারবে।[২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১]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৪)পরিচিত ফুল সম্পর্কে লেখতে পারবে।[২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 ফল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\Desktop\Monow Ara\Pictur\types-of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4"/>
            <a:ext cx="96393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2469866"/>
            <a:ext cx="9144000" cy="186204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BD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9144000" cy="264687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228600"/>
            <a:ext cx="9070074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এইগুলো কোন ফুলের ছবি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429001" y="5096469"/>
            <a:ext cx="32766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গোলাপ ফুল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Monow Ara\Pictur\red 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2" y="4387890"/>
            <a:ext cx="3162638" cy="23177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PE\Desktop\Monow Ara\Pictur\frgfdg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38" y="1785582"/>
            <a:ext cx="3161962" cy="2362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PE\Desktop\Monow Ara\Pictur\highexot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2" y="1785582"/>
            <a:ext cx="3150128" cy="2362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7999" y="2425539"/>
            <a:ext cx="2212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 গোলাপ সারা বছর ফোটে।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লাল,সাদা, গোলাপী সহ বিভিন্ন রঙের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সুগন্ধ আছে।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PE\Desktop\Monow Ara\Pictur\khgh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958"/>
            <a:ext cx="6858000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0" y="228599"/>
            <a:ext cx="9108658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এটি কোন ফুলের ছবি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57200" y="6135468"/>
            <a:ext cx="5715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কৃষ্ণচুড়া ফুল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3048000"/>
            <a:ext cx="232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ফুলের সুবাস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1280</TotalTime>
  <Words>238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Aspect</vt:lpstr>
      <vt:lpstr>Essential</vt:lpstr>
      <vt:lpstr>Angles</vt:lpstr>
      <vt:lpstr>Flow</vt:lpstr>
      <vt:lpstr>1_Austin</vt:lpstr>
      <vt:lpstr>1_Adjacency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137</cp:revision>
  <dcterms:created xsi:type="dcterms:W3CDTF">2006-08-16T00:00:00Z</dcterms:created>
  <dcterms:modified xsi:type="dcterms:W3CDTF">2020-12-24T18:10:39Z</dcterms:modified>
</cp:coreProperties>
</file>