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0" r:id="rId2"/>
    <p:sldMasterId id="2147483767" r:id="rId3"/>
    <p:sldMasterId id="2147483797" r:id="rId4"/>
    <p:sldMasterId id="2147483815" r:id="rId5"/>
    <p:sldMasterId id="2147483833" r:id="rId6"/>
    <p:sldMasterId id="2147483845" r:id="rId7"/>
    <p:sldMasterId id="2147483875" r:id="rId8"/>
    <p:sldMasterId id="2147483935" r:id="rId9"/>
    <p:sldMasterId id="2147483947" r:id="rId10"/>
  </p:sldMasterIdLst>
  <p:notesMasterIdLst>
    <p:notesMasterId r:id="rId29"/>
  </p:notesMasterIdLst>
  <p:sldIdLst>
    <p:sldId id="276" r:id="rId11"/>
    <p:sldId id="256" r:id="rId12"/>
    <p:sldId id="257" r:id="rId13"/>
    <p:sldId id="258" r:id="rId14"/>
    <p:sldId id="259" r:id="rId15"/>
    <p:sldId id="260" r:id="rId16"/>
    <p:sldId id="263" r:id="rId17"/>
    <p:sldId id="261" r:id="rId18"/>
    <p:sldId id="264" r:id="rId19"/>
    <p:sldId id="262" r:id="rId20"/>
    <p:sldId id="265" r:id="rId21"/>
    <p:sldId id="270" r:id="rId22"/>
    <p:sldId id="271" r:id="rId23"/>
    <p:sldId id="272" r:id="rId24"/>
    <p:sldId id="273" r:id="rId25"/>
    <p:sldId id="275" r:id="rId26"/>
    <p:sldId id="274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61" autoAdjust="0"/>
  </p:normalViewPr>
  <p:slideViewPr>
    <p:cSldViewPr snapToGrid="0">
      <p:cViewPr varScale="1">
        <p:scale>
          <a:sx n="57" d="100"/>
          <a:sy n="57" d="100"/>
        </p:scale>
        <p:origin x="2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025F4-A794-4DDF-B54E-9C31219EF83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A52B3-FF8C-40DD-8D87-D0E95C85A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81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A52B3-FF8C-40DD-8D87-D0E95C85AA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18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A52B3-FF8C-40DD-8D87-D0E95C85AA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49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A52B3-FF8C-40DD-8D87-D0E95C85AA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52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A52B3-FF8C-40DD-8D87-D0E95C85AA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84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A52B3-FF8C-40DD-8D87-D0E95C85AA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98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52B3-FF8C-40DD-8D87-D0E95C85AA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50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A52B3-FF8C-40DD-8D87-D0E95C85AA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92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A52B3-FF8C-40DD-8D87-D0E95C85AA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51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4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4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2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7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21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1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0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40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3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18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5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22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4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6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0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1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9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1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6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65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38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8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50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6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4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2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2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9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3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3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3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9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0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2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1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9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21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7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82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1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8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4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1E21D-3FC8-456D-9E91-647A72C97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31623C-EA7A-48A0-8F94-66BCD0C85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32C8E-2A70-444F-976E-FD550029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5A1E7-6F67-4743-9615-EAF4371FB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98829-E683-4905-908F-B77FD6E10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5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4C38F-906C-47A7-B176-14336A68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E058-8602-4099-8F5D-65A86B764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88FC5-5B21-4F4D-8EFE-BC50BA256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B03A3-73B5-4448-A4BE-A98451F8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C0A7E-78C1-460B-B100-DA1D1734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9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7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F0E50-ACBD-490F-8AEE-E41659A2E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24CF0-EFF4-4D78-AE65-ABEBEE3F9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53937-12CC-4E75-A836-DAC9E756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F37CB-CC40-40BE-8EA2-AF9F1FBD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C0E0C-E100-467D-957B-9E8E06693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FD70E-FF6C-4CFF-8C89-A69F65298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DC6B8-1A5D-4AC8-9DD7-0E28824A4A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A95C0-5C7E-4242-AFCE-1379151D4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0BFE7-B453-4C6B-886E-8856731F1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42E8D-0999-41E9-8FBA-05D65A07C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A9AA7-3C66-4CF0-994C-C3B1E9FCE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72279-7F27-4B55-89ED-B690C09BE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ED1EE-D632-4992-93D4-1966C16DF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7D993-97D2-478A-9E11-4F8A64333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763E3-A169-46E4-854E-632D8D9109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195113-A2AD-4DB3-B88F-F635864572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019322-7DFB-4059-9E5B-CFCC2F765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0D1958-C536-40DA-8981-231012900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137745-1DE4-45DE-8FFD-F93DB119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83BB-7E11-4DDE-B0C1-1157BD05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A491E-A579-433C-B8D4-98B926691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2D22BE-DB2C-412E-AD6A-7A4AADC78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6CE0B-D165-4F37-BD7A-7E06678F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5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C1417-E093-410A-B2F8-40256C843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54645B-ECE2-4752-B1B6-75AB635B0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7A297-81D8-4D97-AE4B-611AC3D3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7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2CA2-A8A2-4DF9-A2AD-B1ECFDDB0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60051-5B09-488A-B267-4FC931FB5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789B6-47B8-4348-9F6F-B8A674148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A7382-2154-4644-8177-91AB5594F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FCE1E-631C-4978-BEBE-4175E5085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D81AE-0E28-4822-BB25-B8143174A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6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A3B44-CCF6-44E7-8DE1-707ACF73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7E3DAD-03EB-401B-9C40-F2CD89AA4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C2C53-A083-4FE1-8ECA-307687771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836EB2-EF55-4D9C-BD70-3EE094FBE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A9DB5-850B-4DE1-9DC7-5633B8B73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85346-7E02-4990-8EF7-2EAB7FD62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6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19D2-A7FA-4D09-9941-7E150B63D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E6920D-5BD6-4C68-8E77-47C4A678D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32DB0-C66F-468D-AAFE-09D77C34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95961-BD3C-400E-B98F-1AE27E3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73649-F6EB-4555-8258-F27C66BB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2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08AFAB-196E-4C77-8D5E-4D6721D2E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D6CF7A-DAA9-46AF-8EC1-474CEDAA3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F641A-2265-47B5-8AD7-06662993F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79B78-0E92-4495-BE45-8C7460ABD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A3FDB-22DD-444D-A919-CA50F037A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3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5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7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6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1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8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2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1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4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6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78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264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7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4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15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4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1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4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6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8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6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0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1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4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47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4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076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1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6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2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95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4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30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8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2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8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7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0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34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1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8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4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0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6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63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5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0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7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2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6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4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1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6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28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2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5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A729C5-2F7E-40B4-BF48-F5E51B073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44C72-9485-4CD8-9A73-CF797C017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1E448-0FB3-4872-96B1-520702030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377B1-EA43-4F77-9A36-BF9D5850E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59058-8BFD-4D68-808C-E0C0C001F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7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5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3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2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2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57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FB0A036-BA37-470D-ADE2-D7597261F050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3B58583-822B-448E-9AB1-B8855553B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2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" y="491067"/>
            <a:ext cx="10058400" cy="25738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9"/>
          <a:stretch/>
        </p:blipFill>
        <p:spPr>
          <a:xfrm>
            <a:off x="694266" y="2573868"/>
            <a:ext cx="10837334" cy="384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3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170777-DAA0-45D8-ACE0-1882B1FCAD67}"/>
              </a:ext>
            </a:extLst>
          </p:cNvPr>
          <p:cNvSpPr txBox="1"/>
          <p:nvPr/>
        </p:nvSpPr>
        <p:spPr>
          <a:xfrm>
            <a:off x="3541362" y="390634"/>
            <a:ext cx="5393410" cy="70788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FDAD4B-A8BD-49F2-89AC-27C26A90D135}"/>
              </a:ext>
            </a:extLst>
          </p:cNvPr>
          <p:cNvSpPr txBox="1"/>
          <p:nvPr/>
        </p:nvSpPr>
        <p:spPr>
          <a:xfrm>
            <a:off x="1735809" y="1730202"/>
            <a:ext cx="3828084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D75543-053D-45F8-813E-45F7AA2210B6}"/>
              </a:ext>
            </a:extLst>
          </p:cNvPr>
          <p:cNvSpPr txBox="1"/>
          <p:nvPr/>
        </p:nvSpPr>
        <p:spPr>
          <a:xfrm>
            <a:off x="1735808" y="2558499"/>
            <a:ext cx="3828085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01FD97-F80E-4D08-9B5D-C169C3B69309}"/>
              </a:ext>
            </a:extLst>
          </p:cNvPr>
          <p:cNvSpPr txBox="1"/>
          <p:nvPr/>
        </p:nvSpPr>
        <p:spPr>
          <a:xfrm>
            <a:off x="1735808" y="3293363"/>
            <a:ext cx="4076057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EC9AB6-148A-47C7-BE2C-2008BE9B71B5}"/>
              </a:ext>
            </a:extLst>
          </p:cNvPr>
          <p:cNvSpPr txBox="1"/>
          <p:nvPr/>
        </p:nvSpPr>
        <p:spPr>
          <a:xfrm>
            <a:off x="1735808" y="4072161"/>
            <a:ext cx="5817034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6B555A-1782-48EB-97C7-84276B657A72}"/>
              </a:ext>
            </a:extLst>
          </p:cNvPr>
          <p:cNvSpPr txBox="1"/>
          <p:nvPr/>
        </p:nvSpPr>
        <p:spPr>
          <a:xfrm>
            <a:off x="1735808" y="4854940"/>
            <a:ext cx="652479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সিদ্ধ্বান্ত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2695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A32948-2185-46FF-872A-8279A6D5ABE2}"/>
              </a:ext>
            </a:extLst>
          </p:cNvPr>
          <p:cNvSpPr txBox="1"/>
          <p:nvPr/>
        </p:nvSpPr>
        <p:spPr>
          <a:xfrm>
            <a:off x="4386019" y="185980"/>
            <a:ext cx="3490655" cy="11079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endParaRPr lang="en-US" sz="6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8C7059-2739-41E5-83B4-F2B646AC0FF7}"/>
              </a:ext>
            </a:extLst>
          </p:cNvPr>
          <p:cNvSpPr txBox="1"/>
          <p:nvPr/>
        </p:nvSpPr>
        <p:spPr>
          <a:xfrm>
            <a:off x="956942" y="1937847"/>
            <a:ext cx="728428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C42E5D-B972-4746-9C91-64AACACA6D38}"/>
              </a:ext>
            </a:extLst>
          </p:cNvPr>
          <p:cNvSpPr txBox="1"/>
          <p:nvPr/>
        </p:nvSpPr>
        <p:spPr>
          <a:xfrm>
            <a:off x="934538" y="3485878"/>
            <a:ext cx="2464232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খবরের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453DA5-8B4F-4BDB-9CD0-77F7F3EE8BC2}"/>
              </a:ext>
            </a:extLst>
          </p:cNvPr>
          <p:cNvSpPr txBox="1"/>
          <p:nvPr/>
        </p:nvSpPr>
        <p:spPr>
          <a:xfrm>
            <a:off x="873440" y="4922346"/>
            <a:ext cx="1224374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D32DE6-1357-4332-AB77-952BB5CE16A1}"/>
              </a:ext>
            </a:extLst>
          </p:cNvPr>
          <p:cNvSpPr txBox="1"/>
          <p:nvPr/>
        </p:nvSpPr>
        <p:spPr>
          <a:xfrm>
            <a:off x="4857588" y="1910830"/>
            <a:ext cx="1880469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5153FF-517A-48FE-A964-CB249C908DE0}"/>
              </a:ext>
            </a:extLst>
          </p:cNvPr>
          <p:cNvSpPr txBox="1"/>
          <p:nvPr/>
        </p:nvSpPr>
        <p:spPr>
          <a:xfrm>
            <a:off x="4805459" y="3426352"/>
            <a:ext cx="1720320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A522E9-484F-4830-8164-81E700F3A703}"/>
              </a:ext>
            </a:extLst>
          </p:cNvPr>
          <p:cNvSpPr txBox="1"/>
          <p:nvPr/>
        </p:nvSpPr>
        <p:spPr>
          <a:xfrm>
            <a:off x="4695185" y="4977035"/>
            <a:ext cx="1880469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C5994F-4409-4BD2-8EFE-A925CE3928EB}"/>
              </a:ext>
            </a:extLst>
          </p:cNvPr>
          <p:cNvSpPr txBox="1"/>
          <p:nvPr/>
        </p:nvSpPr>
        <p:spPr>
          <a:xfrm>
            <a:off x="8360437" y="1910830"/>
            <a:ext cx="1549838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7559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4975A4-1EB9-4758-8C17-A093BDE66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1EDB33-BD03-4758-AA09-7CEFB5A67790}"/>
              </a:ext>
            </a:extLst>
          </p:cNvPr>
          <p:cNvSpPr txBox="1"/>
          <p:nvPr/>
        </p:nvSpPr>
        <p:spPr>
          <a:xfrm>
            <a:off x="8410575" y="2400300"/>
            <a:ext cx="9525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92DB3-3114-43F6-9C79-004414D1A423}"/>
              </a:ext>
            </a:extLst>
          </p:cNvPr>
          <p:cNvSpPr txBox="1"/>
          <p:nvPr/>
        </p:nvSpPr>
        <p:spPr>
          <a:xfrm>
            <a:off x="3248025" y="2405062"/>
            <a:ext cx="11430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E4E0DB-2702-4437-A485-7FE5FDF82E8C}"/>
              </a:ext>
            </a:extLst>
          </p:cNvPr>
          <p:cNvCxnSpPr>
            <a:cxnSpLocks/>
          </p:cNvCxnSpPr>
          <p:nvPr/>
        </p:nvCxnSpPr>
        <p:spPr>
          <a:xfrm>
            <a:off x="3695700" y="2771775"/>
            <a:ext cx="600075" cy="9239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65CED9-E02D-4690-8630-9F1AF4361A88}"/>
              </a:ext>
            </a:extLst>
          </p:cNvPr>
          <p:cNvCxnSpPr/>
          <p:nvPr/>
        </p:nvCxnSpPr>
        <p:spPr>
          <a:xfrm flipH="1">
            <a:off x="6762750" y="2771775"/>
            <a:ext cx="1876425" cy="10477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8855848-8D63-470A-A2CD-331D27545E9D}"/>
              </a:ext>
            </a:extLst>
          </p:cNvPr>
          <p:cNvSpPr/>
          <p:nvPr/>
        </p:nvSpPr>
        <p:spPr>
          <a:xfrm>
            <a:off x="3695700" y="3695700"/>
            <a:ext cx="1143000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CDA954-35D8-421C-A33F-8A0FB515E55D}"/>
              </a:ext>
            </a:extLst>
          </p:cNvPr>
          <p:cNvSpPr txBox="1"/>
          <p:nvPr/>
        </p:nvSpPr>
        <p:spPr>
          <a:xfrm>
            <a:off x="3890962" y="3620571"/>
            <a:ext cx="169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45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33F305-3A8D-4338-A770-5F329B4E8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16315433-1DC1-439F-A07E-E10CB9BA7B07}"/>
              </a:ext>
            </a:extLst>
          </p:cNvPr>
          <p:cNvSpPr/>
          <p:nvPr/>
        </p:nvSpPr>
        <p:spPr>
          <a:xfrm rot="14308314">
            <a:off x="1167063" y="2779295"/>
            <a:ext cx="264694" cy="8301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0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21ABF9-2840-4975-A49B-2FB78CF4A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8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972884" y="1241946"/>
            <a:ext cx="2533880" cy="2679213"/>
            <a:chOff x="8972884" y="1241946"/>
            <a:chExt cx="2533880" cy="267921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A2AF703-88A9-4586-B375-A9299D2DE4E5}"/>
                </a:ext>
              </a:extLst>
            </p:cNvPr>
            <p:cNvGrpSpPr/>
            <p:nvPr/>
          </p:nvGrpSpPr>
          <p:grpSpPr>
            <a:xfrm>
              <a:off x="8972884" y="1241946"/>
              <a:ext cx="2533880" cy="2679213"/>
              <a:chOff x="8972884" y="1241946"/>
              <a:chExt cx="2533880" cy="2679213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3269DA-0725-4715-B72C-B8195F28AF5D}"/>
                  </a:ext>
                </a:extLst>
              </p:cNvPr>
              <p:cNvSpPr txBox="1"/>
              <p:nvPr/>
            </p:nvSpPr>
            <p:spPr>
              <a:xfrm>
                <a:off x="9246896" y="3274828"/>
                <a:ext cx="15954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পেনড্রাইভ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6FFB9BE-1708-4FF7-9A05-069EED049D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8616"/>
              <a:stretch/>
            </p:blipFill>
            <p:spPr>
              <a:xfrm>
                <a:off x="8972884" y="1241946"/>
                <a:ext cx="2533880" cy="2032882"/>
              </a:xfrm>
              <a:prstGeom prst="rect">
                <a:avLst/>
              </a:prstGeom>
            </p:spPr>
          </p:pic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7BBD634-AA40-46AB-9338-0E476E3FE21A}"/>
                </a:ext>
              </a:extLst>
            </p:cNvPr>
            <p:cNvSpPr/>
            <p:nvPr/>
          </p:nvSpPr>
          <p:spPr>
            <a:xfrm>
              <a:off x="9548431" y="1336989"/>
              <a:ext cx="1958333" cy="235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5E5A5CF-A1BD-468B-A9AB-B8AC8A4661BA}"/>
              </a:ext>
            </a:extLst>
          </p:cNvPr>
          <p:cNvSpPr txBox="1"/>
          <p:nvPr/>
        </p:nvSpPr>
        <p:spPr>
          <a:xfrm>
            <a:off x="4756784" y="122830"/>
            <a:ext cx="2565779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333307A-A094-4CA3-8884-5572CF5DD46E}"/>
              </a:ext>
            </a:extLst>
          </p:cNvPr>
          <p:cNvGrpSpPr/>
          <p:nvPr/>
        </p:nvGrpSpPr>
        <p:grpSpPr>
          <a:xfrm>
            <a:off x="532263" y="1292161"/>
            <a:ext cx="2108575" cy="2629633"/>
            <a:chOff x="532263" y="1292161"/>
            <a:chExt cx="2108575" cy="26296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C3685F8-AFA7-4B7E-8535-9DC8502E151A}"/>
                </a:ext>
              </a:extLst>
            </p:cNvPr>
            <p:cNvSpPr txBox="1"/>
            <p:nvPr/>
          </p:nvSpPr>
          <p:spPr>
            <a:xfrm>
              <a:off x="532263" y="3275463"/>
              <a:ext cx="2108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খাতায়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E1E9D74-B327-4551-A743-81BD9A0A8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959" y="1292161"/>
              <a:ext cx="1850715" cy="184152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E602DFF-CD6E-4928-81B3-2F89DD82D090}"/>
              </a:ext>
            </a:extLst>
          </p:cNvPr>
          <p:cNvGrpSpPr/>
          <p:nvPr/>
        </p:nvGrpSpPr>
        <p:grpSpPr>
          <a:xfrm>
            <a:off x="3173643" y="1336989"/>
            <a:ext cx="2026483" cy="2584804"/>
            <a:chOff x="3173643" y="1336989"/>
            <a:chExt cx="2026483" cy="258480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12C3BF2-25B2-4BDB-8A51-6827518BD957}"/>
                </a:ext>
              </a:extLst>
            </p:cNvPr>
            <p:cNvSpPr txBox="1"/>
            <p:nvPr/>
          </p:nvSpPr>
          <p:spPr>
            <a:xfrm>
              <a:off x="3378355" y="3275462"/>
              <a:ext cx="1558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ছবি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তুলে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249224A-1552-4880-A1E9-4FB44B254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643" y="1336989"/>
              <a:ext cx="2026483" cy="193784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E0380A-32E7-49EC-B73B-46692B93D90B}"/>
              </a:ext>
            </a:extLst>
          </p:cNvPr>
          <p:cNvGrpSpPr/>
          <p:nvPr/>
        </p:nvGrpSpPr>
        <p:grpSpPr>
          <a:xfrm>
            <a:off x="5713868" y="1292161"/>
            <a:ext cx="2824946" cy="2642646"/>
            <a:chOff x="6018662" y="1292161"/>
            <a:chExt cx="2824946" cy="26426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686168-134B-4AF2-8204-8B6B8A6863BE}"/>
                </a:ext>
              </a:extLst>
            </p:cNvPr>
            <p:cNvSpPr txBox="1"/>
            <p:nvPr/>
          </p:nvSpPr>
          <p:spPr>
            <a:xfrm>
              <a:off x="6018662" y="3288476"/>
              <a:ext cx="28249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ভিডিও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রেকর্ড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ADDBF3B-6FEC-431B-82F9-348E017B07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59" b="24333"/>
            <a:stretch/>
          </p:blipFill>
          <p:spPr>
            <a:xfrm>
              <a:off x="6018662" y="1292161"/>
              <a:ext cx="2824946" cy="2032881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3729E7C-6F1F-4052-952B-6E0AD8BCDC7F}"/>
              </a:ext>
            </a:extLst>
          </p:cNvPr>
          <p:cNvGrpSpPr/>
          <p:nvPr/>
        </p:nvGrpSpPr>
        <p:grpSpPr>
          <a:xfrm>
            <a:off x="659002" y="4314834"/>
            <a:ext cx="1981836" cy="2627893"/>
            <a:chOff x="659002" y="4314834"/>
            <a:chExt cx="1981836" cy="262789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FD7F08-2FDB-4AA7-979A-0F819DD06F30}"/>
                </a:ext>
              </a:extLst>
            </p:cNvPr>
            <p:cNvSpPr txBox="1"/>
            <p:nvPr/>
          </p:nvSpPr>
          <p:spPr>
            <a:xfrm>
              <a:off x="1112287" y="6296396"/>
              <a:ext cx="1528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সিডি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FA024F9-CE83-4A92-B8E2-CDF42C2CE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002" y="4314834"/>
              <a:ext cx="1981836" cy="1981836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0B9829B-B98B-4DFC-BFB3-CAD782F72BCB}"/>
              </a:ext>
            </a:extLst>
          </p:cNvPr>
          <p:cNvGrpSpPr/>
          <p:nvPr/>
        </p:nvGrpSpPr>
        <p:grpSpPr>
          <a:xfrm>
            <a:off x="4811370" y="4314834"/>
            <a:ext cx="1937840" cy="2610501"/>
            <a:chOff x="4811370" y="4314834"/>
            <a:chExt cx="1937840" cy="261050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5B8D1CE-5850-4E7F-8EAA-F0EE1D5AB4BD}"/>
                </a:ext>
              </a:extLst>
            </p:cNvPr>
            <p:cNvSpPr txBox="1"/>
            <p:nvPr/>
          </p:nvSpPr>
          <p:spPr>
            <a:xfrm>
              <a:off x="5237598" y="6279004"/>
              <a:ext cx="1214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ডিভিডি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C46732E-6171-4088-83D1-DDC4AF3E0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1370" y="4314834"/>
              <a:ext cx="1937840" cy="193784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FABE148-FC8C-47E8-8922-83FEB43A82AD}"/>
              </a:ext>
            </a:extLst>
          </p:cNvPr>
          <p:cNvGrpSpPr/>
          <p:nvPr/>
        </p:nvGrpSpPr>
        <p:grpSpPr>
          <a:xfrm>
            <a:off x="8747973" y="4358830"/>
            <a:ext cx="2765093" cy="2558685"/>
            <a:chOff x="8747973" y="4358830"/>
            <a:chExt cx="2765093" cy="255868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4446E8-833A-4475-8B1C-CD194E789C64}"/>
                </a:ext>
              </a:extLst>
            </p:cNvPr>
            <p:cNvSpPr txBox="1"/>
            <p:nvPr/>
          </p:nvSpPr>
          <p:spPr>
            <a:xfrm>
              <a:off x="9246896" y="6271184"/>
              <a:ext cx="2176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মেমোরি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কার্ড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3AF092C-711B-4051-B41F-DC29E75FF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11" b="14115"/>
            <a:stretch/>
          </p:blipFill>
          <p:spPr>
            <a:xfrm>
              <a:off x="8747973" y="4358830"/>
              <a:ext cx="2765093" cy="1937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24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112520"/>
            <a:ext cx="5593080" cy="58477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486650"/>
            <a:ext cx="202692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" y="3901440"/>
            <a:ext cx="422148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" y="5257800"/>
            <a:ext cx="530352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837789"/>
            <a:ext cx="653796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কম্পিউটার,ইন্টারনেট,ই-মেইল,টেলিভিশন,রেডিও,মোবাইল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" y="3223290"/>
            <a:ext cx="841248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620876"/>
            <a:ext cx="300228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গুগল,ইয়াহু,পিপীলিকা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" y="5974080"/>
            <a:ext cx="443484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পেনড্রাইভ,সিডি,ডিভিডি,মেমোরি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5384" y="113615"/>
            <a:ext cx="5334000" cy="76944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8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40C80D6-0463-4E4A-9D2F-C3EA6D4AB8F1}"/>
              </a:ext>
            </a:extLst>
          </p:cNvPr>
          <p:cNvGrpSpPr/>
          <p:nvPr/>
        </p:nvGrpSpPr>
        <p:grpSpPr>
          <a:xfrm>
            <a:off x="4570211" y="96252"/>
            <a:ext cx="2730735" cy="2046912"/>
            <a:chOff x="1379621" y="866274"/>
            <a:chExt cx="9352547" cy="333675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321F01A-51B6-4C26-A950-2BA7D12C1D35}"/>
                </a:ext>
              </a:extLst>
            </p:cNvPr>
            <p:cNvSpPr/>
            <p:nvPr/>
          </p:nvSpPr>
          <p:spPr>
            <a:xfrm>
              <a:off x="2951747" y="2117558"/>
              <a:ext cx="6432885" cy="208547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AB942A2B-4084-4A94-9395-07D02E3F9B1B}"/>
                </a:ext>
              </a:extLst>
            </p:cNvPr>
            <p:cNvSpPr/>
            <p:nvPr/>
          </p:nvSpPr>
          <p:spPr>
            <a:xfrm>
              <a:off x="1379621" y="866274"/>
              <a:ext cx="9352547" cy="1251284"/>
            </a:xfrm>
            <a:prstGeom prst="triangl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B5B6BB9-E57D-4D1B-AA1A-7E4617BC4B21}"/>
                </a:ext>
              </a:extLst>
            </p:cNvPr>
            <p:cNvSpPr/>
            <p:nvPr/>
          </p:nvSpPr>
          <p:spPr>
            <a:xfrm>
              <a:off x="5630779" y="2598821"/>
              <a:ext cx="689810" cy="16042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BE4EEFF-4B99-43E8-9098-5FA31A96A149}"/>
                </a:ext>
              </a:extLst>
            </p:cNvPr>
            <p:cNvSpPr/>
            <p:nvPr/>
          </p:nvSpPr>
          <p:spPr>
            <a:xfrm>
              <a:off x="3609474" y="2871537"/>
              <a:ext cx="673769" cy="7539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DDC4F6-4678-4536-8FCF-115DA1FD5421}"/>
                </a:ext>
              </a:extLst>
            </p:cNvPr>
            <p:cNvSpPr/>
            <p:nvPr/>
          </p:nvSpPr>
          <p:spPr>
            <a:xfrm>
              <a:off x="7443537" y="2871537"/>
              <a:ext cx="561474" cy="7539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305B5DC6-6F59-4850-8E79-28C61A14CF1B}"/>
              </a:ext>
            </a:extLst>
          </p:cNvPr>
          <p:cNvSpPr/>
          <p:nvPr/>
        </p:nvSpPr>
        <p:spPr>
          <a:xfrm>
            <a:off x="4106277" y="1997242"/>
            <a:ext cx="3500756" cy="1431758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2C6DD8-7588-4EDD-AEAD-5DD05B22CB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64561" r="22217" b="16784"/>
          <a:stretch/>
        </p:blipFill>
        <p:spPr>
          <a:xfrm>
            <a:off x="1159100" y="3867302"/>
            <a:ext cx="9873799" cy="1568078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65085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t="6766" r="1912" b="4511"/>
          <a:stretch/>
        </p:blipFill>
        <p:spPr>
          <a:xfrm>
            <a:off x="1981200" y="1439333"/>
            <a:ext cx="8348134" cy="399626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72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9EBEBE-C4DB-44D1-B3A4-6B2249983588}"/>
              </a:ext>
            </a:extLst>
          </p:cNvPr>
          <p:cNvCxnSpPr/>
          <p:nvPr/>
        </p:nvCxnSpPr>
        <p:spPr>
          <a:xfrm>
            <a:off x="6566118" y="375834"/>
            <a:ext cx="154983" cy="610633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707FAB0-F040-4D59-A7F4-D047F227B9ED}"/>
              </a:ext>
            </a:extLst>
          </p:cNvPr>
          <p:cNvSpPr txBox="1"/>
          <p:nvPr/>
        </p:nvSpPr>
        <p:spPr>
          <a:xfrm>
            <a:off x="487426" y="3374490"/>
            <a:ext cx="5703375" cy="3144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লায়লা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3360"/>
              </a:lnSpc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3360"/>
              </a:lnSpc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রাধাকৃষ্ণ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মণিপুরী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3360"/>
              </a:lnSpc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টিকরিয়া,মনিপুর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>
              <a:lnSpc>
                <a:spcPts val="3360"/>
              </a:lnSpc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শ্রীমঙ্গল,মৌলভীবাজার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ts val="3360"/>
              </a:lnSpc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lailanoor</a:t>
            </a:r>
            <a:r>
              <a:rPr lang="en-US" sz="2800" dirty="0" smtClean="0">
                <a:latin typeface="NikoshBAN" panose="02000000000000000000" pitchFamily="2" charset="0"/>
                <a:ea typeface="Tahoma" panose="020B0604030504040204" pitchFamily="34" charset="0"/>
                <a:cs typeface="NikoshBAN" panose="02000000000000000000" pitchFamily="2" charset="0"/>
              </a:rPr>
              <a:t>dipa@gmail.com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          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3CBA3E-AF08-4783-861E-EB2F5ABA9D9F}"/>
              </a:ext>
            </a:extLst>
          </p:cNvPr>
          <p:cNvSpPr txBox="1"/>
          <p:nvPr/>
        </p:nvSpPr>
        <p:spPr>
          <a:xfrm>
            <a:off x="2724422" y="550064"/>
            <a:ext cx="2212137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FFDB5E-69DE-4A83-B427-23FAA7D10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29" y="1236902"/>
            <a:ext cx="2810159" cy="3037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DF88F2-AAC6-43BB-897C-CC748DE7994D}"/>
              </a:ext>
            </a:extLst>
          </p:cNvPr>
          <p:cNvSpPr txBox="1"/>
          <p:nvPr/>
        </p:nvSpPr>
        <p:spPr>
          <a:xfrm>
            <a:off x="7471735" y="4618774"/>
            <a:ext cx="42461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অধ্যায়ঃ১০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</a:p>
          <a:p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6DFA4E-29AA-440A-AC7F-FF3B25435F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4" t="8814" r="32754" b="8927"/>
          <a:stretch/>
        </p:blipFill>
        <p:spPr>
          <a:xfrm>
            <a:off x="7821105" y="1236902"/>
            <a:ext cx="2899540" cy="32441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3CBA3E-AF08-4783-861E-EB2F5ABA9D9F}"/>
              </a:ext>
            </a:extLst>
          </p:cNvPr>
          <p:cNvSpPr txBox="1"/>
          <p:nvPr/>
        </p:nvSpPr>
        <p:spPr>
          <a:xfrm>
            <a:off x="8252660" y="524850"/>
            <a:ext cx="2212137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06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339033-B11B-4572-9724-83D4B07C0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31" y="1084881"/>
            <a:ext cx="5650424" cy="54709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A3B0FD-DC74-4B54-ABC1-F947F7DA5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84880"/>
            <a:ext cx="5650425" cy="54709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3656AE-73E7-4C14-8207-8C932FB8905B}"/>
              </a:ext>
            </a:extLst>
          </p:cNvPr>
          <p:cNvSpPr txBox="1"/>
          <p:nvPr/>
        </p:nvSpPr>
        <p:spPr>
          <a:xfrm>
            <a:off x="3332136" y="302217"/>
            <a:ext cx="4881967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3720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8F1F3A-757D-4956-8830-65A0C990BFF9}"/>
              </a:ext>
            </a:extLst>
          </p:cNvPr>
          <p:cNvSpPr txBox="1"/>
          <p:nvPr/>
        </p:nvSpPr>
        <p:spPr>
          <a:xfrm>
            <a:off x="2834510" y="2960689"/>
            <a:ext cx="6183824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2168F-5D4B-449B-8F5C-34FFDEB45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93" y="459609"/>
            <a:ext cx="3383759" cy="18706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4A40B0-9396-4A86-A8DE-3BBCF670F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33" y="459609"/>
            <a:ext cx="3139360" cy="20309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BC133C-3ADC-4627-B606-63E149798C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40" y="4375173"/>
            <a:ext cx="2892751" cy="21309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816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4D7F2F-DF73-4025-9C1C-3DE45C027CB1}"/>
              </a:ext>
            </a:extLst>
          </p:cNvPr>
          <p:cNvSpPr txBox="1"/>
          <p:nvPr/>
        </p:nvSpPr>
        <p:spPr>
          <a:xfrm>
            <a:off x="1220490" y="953793"/>
            <a:ext cx="3215899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72E575-D01A-478A-9CFA-9F9CC49A90FF}"/>
              </a:ext>
            </a:extLst>
          </p:cNvPr>
          <p:cNvSpPr txBox="1"/>
          <p:nvPr/>
        </p:nvSpPr>
        <p:spPr>
          <a:xfrm>
            <a:off x="1247612" y="2329734"/>
            <a:ext cx="6377554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4415C-662D-4F39-8057-83D59A05E0C0}"/>
              </a:ext>
            </a:extLst>
          </p:cNvPr>
          <p:cNvSpPr txBox="1"/>
          <p:nvPr/>
        </p:nvSpPr>
        <p:spPr>
          <a:xfrm>
            <a:off x="1247612" y="3151677"/>
            <a:ext cx="7028483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F26119-9CBB-453E-9F39-A76AE6AD4CCF}"/>
              </a:ext>
            </a:extLst>
          </p:cNvPr>
          <p:cNvSpPr txBox="1"/>
          <p:nvPr/>
        </p:nvSpPr>
        <p:spPr>
          <a:xfrm>
            <a:off x="1247612" y="3888370"/>
            <a:ext cx="7238662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F8A75A-DA98-42C4-AF4D-FE65595A1C59}"/>
              </a:ext>
            </a:extLst>
          </p:cNvPr>
          <p:cNvSpPr txBox="1"/>
          <p:nvPr/>
        </p:nvSpPr>
        <p:spPr>
          <a:xfrm>
            <a:off x="1255362" y="4512776"/>
            <a:ext cx="7439187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8267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5674A7-7772-420B-8F41-09A330237A7A}"/>
              </a:ext>
            </a:extLst>
          </p:cNvPr>
          <p:cNvSpPr txBox="1"/>
          <p:nvPr/>
        </p:nvSpPr>
        <p:spPr>
          <a:xfrm>
            <a:off x="278970" y="4618491"/>
            <a:ext cx="11298266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সংগৃহীত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খবরই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078ACA-8251-4CB0-9FD3-3F2AE6883F87}"/>
              </a:ext>
            </a:extLst>
          </p:cNvPr>
          <p:cNvSpPr txBox="1"/>
          <p:nvPr/>
        </p:nvSpPr>
        <p:spPr>
          <a:xfrm>
            <a:off x="278970" y="3582690"/>
            <a:ext cx="1549832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তথ্যঃ</a:t>
            </a:r>
            <a:r>
              <a:rPr lang="en-US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3A7B80-C2E7-4B71-AEE1-7A4F6717C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48167"/>
            <a:ext cx="6096000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50419" y="2523067"/>
            <a:ext cx="4026114" cy="474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1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5674A7-7772-420B-8F41-09A330237A7A}"/>
              </a:ext>
            </a:extLst>
          </p:cNvPr>
          <p:cNvSpPr txBox="1"/>
          <p:nvPr/>
        </p:nvSpPr>
        <p:spPr>
          <a:xfrm>
            <a:off x="418455" y="3944320"/>
            <a:ext cx="11298266" cy="14465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বন্ধু,পরিবার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078ACA-8251-4CB0-9FD3-3F2AE6883F87}"/>
              </a:ext>
            </a:extLst>
          </p:cNvPr>
          <p:cNvSpPr txBox="1"/>
          <p:nvPr/>
        </p:nvSpPr>
        <p:spPr>
          <a:xfrm>
            <a:off x="418455" y="2913680"/>
            <a:ext cx="2061274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endParaRPr lang="en-US" sz="36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F6C95D-27AF-492D-9B30-690A5BABE5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5" t="12655" r="7712" b="44859"/>
          <a:stretch/>
        </p:blipFill>
        <p:spPr>
          <a:xfrm>
            <a:off x="3709259" y="646330"/>
            <a:ext cx="4122549" cy="291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7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266E9E-F4CC-4E26-B058-AB8EE69D3AB3}"/>
              </a:ext>
            </a:extLst>
          </p:cNvPr>
          <p:cNvSpPr txBox="1"/>
          <p:nvPr/>
        </p:nvSpPr>
        <p:spPr>
          <a:xfrm>
            <a:off x="3952068" y="238214"/>
            <a:ext cx="3843579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19B0EB-B5FB-4F37-AC48-3DA5E6E48CE5}"/>
              </a:ext>
            </a:extLst>
          </p:cNvPr>
          <p:cNvGrpSpPr/>
          <p:nvPr/>
        </p:nvGrpSpPr>
        <p:grpSpPr>
          <a:xfrm>
            <a:off x="545945" y="601733"/>
            <a:ext cx="3069741" cy="3094941"/>
            <a:chOff x="545945" y="601733"/>
            <a:chExt cx="3069741" cy="309494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DDE9D4-8322-471C-9537-AD3A30631310}"/>
                </a:ext>
              </a:extLst>
            </p:cNvPr>
            <p:cNvSpPr txBox="1"/>
            <p:nvPr/>
          </p:nvSpPr>
          <p:spPr>
            <a:xfrm>
              <a:off x="1430405" y="3050343"/>
              <a:ext cx="1580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চিঠি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EEEE157-2F46-4996-9859-93A45CA4C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45" y="601733"/>
              <a:ext cx="3069741" cy="2302306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2E737D-4681-4F75-8540-9463BA6AB15B}"/>
              </a:ext>
            </a:extLst>
          </p:cNvPr>
          <p:cNvGrpSpPr/>
          <p:nvPr/>
        </p:nvGrpSpPr>
        <p:grpSpPr>
          <a:xfrm>
            <a:off x="598278" y="3653749"/>
            <a:ext cx="3069741" cy="2948637"/>
            <a:chOff x="598278" y="3653749"/>
            <a:chExt cx="3069741" cy="294863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C3759C-DF36-4ABE-BEBF-BE52BB65558A}"/>
                </a:ext>
              </a:extLst>
            </p:cNvPr>
            <p:cNvSpPr txBox="1"/>
            <p:nvPr/>
          </p:nvSpPr>
          <p:spPr>
            <a:xfrm>
              <a:off x="996747" y="5956055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6CD98E-95C1-4BC2-AFFD-3A12A87303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3" b="18526"/>
            <a:stretch/>
          </p:blipFill>
          <p:spPr>
            <a:xfrm>
              <a:off x="598278" y="3653749"/>
              <a:ext cx="3069741" cy="230230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2C784D-6F4B-4ED7-A8D6-8317B820E7A3}"/>
              </a:ext>
            </a:extLst>
          </p:cNvPr>
          <p:cNvGrpSpPr/>
          <p:nvPr/>
        </p:nvGrpSpPr>
        <p:grpSpPr>
          <a:xfrm>
            <a:off x="4812604" y="3779570"/>
            <a:ext cx="2196646" cy="2731563"/>
            <a:chOff x="4812604" y="3779570"/>
            <a:chExt cx="2196646" cy="27315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AF5EEF-1F55-4992-9BA1-9A0055F54B7E}"/>
                </a:ext>
              </a:extLst>
            </p:cNvPr>
            <p:cNvSpPr txBox="1"/>
            <p:nvPr/>
          </p:nvSpPr>
          <p:spPr>
            <a:xfrm>
              <a:off x="5159034" y="5864802"/>
              <a:ext cx="1580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ইন্টারনেট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B741B57-F419-429D-BFF5-16BAA8EBC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2604" y="3779570"/>
              <a:ext cx="2196646" cy="197952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2B1E5F-F572-44F3-815D-AF0F0D6802A7}"/>
              </a:ext>
            </a:extLst>
          </p:cNvPr>
          <p:cNvGrpSpPr/>
          <p:nvPr/>
        </p:nvGrpSpPr>
        <p:grpSpPr>
          <a:xfrm>
            <a:off x="8093876" y="818143"/>
            <a:ext cx="2907483" cy="2836196"/>
            <a:chOff x="8093876" y="818143"/>
            <a:chExt cx="2907483" cy="28361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45615E-0938-4E10-BD3E-6632BC32D4A9}"/>
                </a:ext>
              </a:extLst>
            </p:cNvPr>
            <p:cNvSpPr txBox="1"/>
            <p:nvPr/>
          </p:nvSpPr>
          <p:spPr>
            <a:xfrm>
              <a:off x="9082666" y="3008008"/>
              <a:ext cx="17048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টেলিভিশন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A9F87D7-C108-4AC9-8864-E014E48D5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876" y="818143"/>
              <a:ext cx="2907483" cy="2182891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C614D2-1F12-4001-8BF8-EDB8BAD7BD2B}"/>
              </a:ext>
            </a:extLst>
          </p:cNvPr>
          <p:cNvGrpSpPr/>
          <p:nvPr/>
        </p:nvGrpSpPr>
        <p:grpSpPr>
          <a:xfrm>
            <a:off x="8434691" y="3653749"/>
            <a:ext cx="3069740" cy="2928934"/>
            <a:chOff x="8434691" y="3653749"/>
            <a:chExt cx="3069740" cy="292893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A221C62-BDBC-4975-858C-7B9CD25B4B50}"/>
                </a:ext>
              </a:extLst>
            </p:cNvPr>
            <p:cNvSpPr txBox="1"/>
            <p:nvPr/>
          </p:nvSpPr>
          <p:spPr>
            <a:xfrm>
              <a:off x="9315143" y="5936352"/>
              <a:ext cx="20612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0E472F0-2423-4A8C-90B3-9A2FBBE97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4691" y="3653749"/>
              <a:ext cx="3069740" cy="2302306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F140003-5A38-420E-97CE-528DE0793982}"/>
              </a:ext>
            </a:extLst>
          </p:cNvPr>
          <p:cNvGrpSpPr/>
          <p:nvPr/>
        </p:nvGrpSpPr>
        <p:grpSpPr>
          <a:xfrm>
            <a:off x="4503378" y="942183"/>
            <a:ext cx="2408594" cy="2756950"/>
            <a:chOff x="4503378" y="942183"/>
            <a:chExt cx="2408594" cy="275695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6CED66-D16A-481A-AC5B-B6F0794C0D98}"/>
                </a:ext>
              </a:extLst>
            </p:cNvPr>
            <p:cNvSpPr txBox="1"/>
            <p:nvPr/>
          </p:nvSpPr>
          <p:spPr>
            <a:xfrm>
              <a:off x="5154303" y="3052802"/>
              <a:ext cx="1580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রেডিও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26C1C72-1337-4144-9035-8009BA9E2A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17"/>
            <a:stretch/>
          </p:blipFill>
          <p:spPr>
            <a:xfrm>
              <a:off x="4503378" y="942183"/>
              <a:ext cx="2408594" cy="2182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418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90E9818-503D-4EFE-85BD-65BAB4A09723}"/>
              </a:ext>
            </a:extLst>
          </p:cNvPr>
          <p:cNvGrpSpPr/>
          <p:nvPr/>
        </p:nvGrpSpPr>
        <p:grpSpPr>
          <a:xfrm>
            <a:off x="9045040" y="912987"/>
            <a:ext cx="2222671" cy="2836577"/>
            <a:chOff x="8982603" y="1123627"/>
            <a:chExt cx="2222671" cy="28365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C2A7418-25FF-46CA-9168-5CC86C945E37}"/>
                </a:ext>
              </a:extLst>
            </p:cNvPr>
            <p:cNvSpPr txBox="1"/>
            <p:nvPr/>
          </p:nvSpPr>
          <p:spPr>
            <a:xfrm>
              <a:off x="9350116" y="3313873"/>
              <a:ext cx="1580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SMS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10C35B-3ACC-4611-9AFB-5D2A1BFE5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03" y="1123627"/>
              <a:ext cx="2222671" cy="197909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BBA8326-D23C-432C-8DB6-010A556B85C7}"/>
              </a:ext>
            </a:extLst>
          </p:cNvPr>
          <p:cNvGrpSpPr/>
          <p:nvPr/>
        </p:nvGrpSpPr>
        <p:grpSpPr>
          <a:xfrm>
            <a:off x="767731" y="3758404"/>
            <a:ext cx="2693597" cy="2975590"/>
            <a:chOff x="767731" y="4032768"/>
            <a:chExt cx="2693597" cy="270122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94FED63-CE76-4622-8A06-774508039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45" t="11073" r="12188" b="11149"/>
            <a:stretch/>
          </p:blipFill>
          <p:spPr>
            <a:xfrm>
              <a:off x="767731" y="4032768"/>
              <a:ext cx="2693597" cy="190629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FB2DE4-2A5D-4758-A7BD-DC0213C99026}"/>
                </a:ext>
              </a:extLst>
            </p:cNvPr>
            <p:cNvSpPr txBox="1"/>
            <p:nvPr/>
          </p:nvSpPr>
          <p:spPr>
            <a:xfrm>
              <a:off x="1601969" y="6087662"/>
              <a:ext cx="1580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ইমেইল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7AC682-031E-4671-9C2F-F317982821DF}"/>
              </a:ext>
            </a:extLst>
          </p:cNvPr>
          <p:cNvGrpSpPr/>
          <p:nvPr/>
        </p:nvGrpSpPr>
        <p:grpSpPr>
          <a:xfrm>
            <a:off x="986726" y="1053970"/>
            <a:ext cx="1956847" cy="2695594"/>
            <a:chOff x="9743614" y="1020567"/>
            <a:chExt cx="1956847" cy="269559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2ABF491-20D8-4C07-AF32-8CA9C6562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3614" y="1020567"/>
              <a:ext cx="1900661" cy="190066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39822E9-D176-4356-B857-AD335B995AB9}"/>
                </a:ext>
              </a:extLst>
            </p:cNvPr>
            <p:cNvSpPr txBox="1"/>
            <p:nvPr/>
          </p:nvSpPr>
          <p:spPr>
            <a:xfrm>
              <a:off x="9871661" y="3069830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ফেইসবুক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E7170A6-1F07-4308-8626-CB3D08684171}"/>
              </a:ext>
            </a:extLst>
          </p:cNvPr>
          <p:cNvGrpSpPr/>
          <p:nvPr/>
        </p:nvGrpSpPr>
        <p:grpSpPr>
          <a:xfrm>
            <a:off x="4460748" y="892524"/>
            <a:ext cx="2912878" cy="2776474"/>
            <a:chOff x="9320175" y="3842381"/>
            <a:chExt cx="2912878" cy="27764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D35C40F-3978-4D61-A98E-B91681439AD8}"/>
                </a:ext>
              </a:extLst>
            </p:cNvPr>
            <p:cNvSpPr txBox="1"/>
            <p:nvPr/>
          </p:nvSpPr>
          <p:spPr>
            <a:xfrm>
              <a:off x="10171777" y="5972524"/>
              <a:ext cx="20612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টুইটার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8D70C68-D5AD-483B-A456-DDAD3440E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0175" y="3842381"/>
              <a:ext cx="2324100" cy="197167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786410E-8B13-4755-A2A2-688CAB5FED2B}"/>
              </a:ext>
            </a:extLst>
          </p:cNvPr>
          <p:cNvGrpSpPr/>
          <p:nvPr/>
        </p:nvGrpSpPr>
        <p:grpSpPr>
          <a:xfrm>
            <a:off x="4801817" y="3758403"/>
            <a:ext cx="3082341" cy="2881653"/>
            <a:chOff x="4801817" y="3758403"/>
            <a:chExt cx="3082341" cy="288165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949E220-2D40-4C6A-A4EF-54C95A836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817" y="3758403"/>
              <a:ext cx="3082341" cy="2054894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0FD6D07-CA5B-4D77-BE93-234CB1EA60AC}"/>
                </a:ext>
              </a:extLst>
            </p:cNvPr>
            <p:cNvSpPr txBox="1"/>
            <p:nvPr/>
          </p:nvSpPr>
          <p:spPr>
            <a:xfrm>
              <a:off x="5650104" y="5993725"/>
              <a:ext cx="9978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জুম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F0BDCA4-9BFD-4566-B839-A17EE5C27547}"/>
              </a:ext>
            </a:extLst>
          </p:cNvPr>
          <p:cNvGrpSpPr/>
          <p:nvPr/>
        </p:nvGrpSpPr>
        <p:grpSpPr>
          <a:xfrm>
            <a:off x="8932104" y="3960719"/>
            <a:ext cx="2061276" cy="2661263"/>
            <a:chOff x="9045040" y="3749564"/>
            <a:chExt cx="2061276" cy="2661263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D036A28-94BE-4515-9F52-7BA838900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040" y="3749564"/>
              <a:ext cx="2061276" cy="206127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06111DC-5114-436A-BED5-8BDF4C45060E}"/>
                </a:ext>
              </a:extLst>
            </p:cNvPr>
            <p:cNvSpPr txBox="1"/>
            <p:nvPr/>
          </p:nvSpPr>
          <p:spPr>
            <a:xfrm>
              <a:off x="9592170" y="5764496"/>
              <a:ext cx="9978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ইমো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C9FE183-5ACA-4F68-B726-A70CEAFD15E7}"/>
              </a:ext>
            </a:extLst>
          </p:cNvPr>
          <p:cNvSpPr txBox="1"/>
          <p:nvPr/>
        </p:nvSpPr>
        <p:spPr>
          <a:xfrm>
            <a:off x="3952068" y="221281"/>
            <a:ext cx="3843579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0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10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5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6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7.xml><?xml version="1.0" encoding="utf-8"?>
<a:theme xmlns:a="http://schemas.openxmlformats.org/drawingml/2006/main" name="1_Basis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8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9.xml><?xml version="1.0" encoding="utf-8"?>
<a:theme xmlns:a="http://schemas.openxmlformats.org/drawingml/2006/main" name="2_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TM02900771[[fn=Slice]]</Template>
  <TotalTime>723</TotalTime>
  <Words>244</Words>
  <Application>Microsoft Office PowerPoint</Application>
  <PresentationFormat>Widescreen</PresentationFormat>
  <Paragraphs>80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18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Corbel</vt:lpstr>
      <vt:lpstr>Gill Sans MT</vt:lpstr>
      <vt:lpstr>NikoshBAN</vt:lpstr>
      <vt:lpstr>Tahoma</vt:lpstr>
      <vt:lpstr>Trebuchet MS</vt:lpstr>
      <vt:lpstr>Tw Cen MT</vt:lpstr>
      <vt:lpstr>Tw Cen MT Condensed</vt:lpstr>
      <vt:lpstr>Wingdings</vt:lpstr>
      <vt:lpstr>Wingdings 3</vt:lpstr>
      <vt:lpstr>Integral</vt:lpstr>
      <vt:lpstr>Facet</vt:lpstr>
      <vt:lpstr>Office Theme</vt:lpstr>
      <vt:lpstr>Slice</vt:lpstr>
      <vt:lpstr>1_Slice</vt:lpstr>
      <vt:lpstr>Basis</vt:lpstr>
      <vt:lpstr>1_Basis</vt:lpstr>
      <vt:lpstr>Circuit</vt:lpstr>
      <vt:lpstr>2_Basis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Laila Noor</dc:creator>
  <cp:lastModifiedBy>Day Dreamer</cp:lastModifiedBy>
  <cp:revision>70</cp:revision>
  <dcterms:created xsi:type="dcterms:W3CDTF">2020-07-21T11:21:50Z</dcterms:created>
  <dcterms:modified xsi:type="dcterms:W3CDTF">2020-12-28T06:10:20Z</dcterms:modified>
</cp:coreProperties>
</file>