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71" r:id="rId3"/>
    <p:sldId id="257" r:id="rId4"/>
    <p:sldId id="260" r:id="rId5"/>
    <p:sldId id="261" r:id="rId6"/>
    <p:sldId id="262" r:id="rId7"/>
    <p:sldId id="283" r:id="rId8"/>
    <p:sldId id="272" r:id="rId9"/>
    <p:sldId id="273" r:id="rId10"/>
    <p:sldId id="286" r:id="rId11"/>
    <p:sldId id="287" r:id="rId12"/>
    <p:sldId id="288" r:id="rId13"/>
    <p:sldId id="279" r:id="rId14"/>
    <p:sldId id="291" r:id="rId15"/>
    <p:sldId id="290" r:id="rId16"/>
    <p:sldId id="293" r:id="rId17"/>
    <p:sldId id="292" r:id="rId18"/>
    <p:sldId id="264" r:id="rId19"/>
    <p:sldId id="280" r:id="rId20"/>
    <p:sldId id="269" r:id="rId21"/>
    <p:sldId id="282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632" y="66"/>
      </p:cViewPr>
      <p:guideLst>
        <p:guide orient="horz" pos="218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4960E6-CDA6-48D0-A9FB-3B5697812E9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CA55E5-B98D-4C91-A26C-03BCBF623F7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একমালিকানা ব্যবসায়ের বৈশিষ্ট্য 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6BF295-F2FF-441E-9599-6234F4FC9685}" type="parTrans" cxnId="{13D27254-BAE8-41E2-AE6B-397817BA123D}">
      <dgm:prSet/>
      <dgm:spPr/>
      <dgm:t>
        <a:bodyPr/>
        <a:lstStyle/>
        <a:p>
          <a:endParaRPr lang="en-US"/>
        </a:p>
      </dgm:t>
    </dgm:pt>
    <dgm:pt modelId="{4F839EE9-2106-45C7-B3D3-6A0D0499078A}" type="sibTrans" cxnId="{13D27254-BAE8-41E2-AE6B-397817BA123D}">
      <dgm:prSet/>
      <dgm:spPr/>
      <dgm:t>
        <a:bodyPr/>
        <a:lstStyle/>
        <a:p>
          <a:endParaRPr lang="en-US"/>
        </a:p>
      </dgm:t>
    </dgm:pt>
    <dgm:pt modelId="{E630888D-665F-4907-98DE-7612AC864DA9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নিজেই পুঁজি সংগ্রহ করেন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F61C3D-AF5D-4F24-9B78-9FFE981E7B64}" type="parTrans" cxnId="{D1EA51E0-2B58-40DA-B404-7F1CD97D26BF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3E6859A2-30A9-44DA-9BCB-5A24D3E4B88F}" type="sibTrans" cxnId="{D1EA51E0-2B58-40DA-B404-7F1CD97D26BF}">
      <dgm:prSet/>
      <dgm:spPr/>
      <dgm:t>
        <a:bodyPr/>
        <a:lstStyle/>
        <a:p>
          <a:endParaRPr lang="en-US"/>
        </a:p>
      </dgm:t>
    </dgm:pt>
    <dgm:pt modelId="{64EBA00B-DA1A-4820-A132-B805FDB13FAF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আকারে ক্ষুদ্র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24635B-0E30-446A-9541-885D6248736C}" type="parTrans" cxnId="{665F997A-7EBA-47AD-BFBB-4271E48DD410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30A66C35-145C-48DF-B929-C37E4157E9E2}" type="sibTrans" cxnId="{665F997A-7EBA-47AD-BFBB-4271E48DD410}">
      <dgm:prSet/>
      <dgm:spPr/>
      <dgm:t>
        <a:bodyPr/>
        <a:lstStyle/>
        <a:p>
          <a:endParaRPr lang="en-US"/>
        </a:p>
      </dgm:t>
    </dgm:pt>
    <dgm:pt modelId="{6F12CB39-5248-4A3A-99F3-5B172DF32E59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আইনগত বাধ্য-বাধকতা নেই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762795-2C27-4594-8C14-B6FB6645DF17}" type="parTrans" cxnId="{0A23C369-A246-4711-9FD7-208C8C03D058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344A7B60-ACB8-4D01-A97A-74E6B2A752E9}" type="sibTrans" cxnId="{0A23C369-A246-4711-9FD7-208C8C03D058}">
      <dgm:prSet/>
      <dgm:spPr/>
      <dgm:t>
        <a:bodyPr/>
        <a:lstStyle/>
        <a:p>
          <a:endParaRPr lang="en-US"/>
        </a:p>
      </dgm:t>
    </dgm:pt>
    <dgm:pt modelId="{78AE6B95-284A-45D2-B1AB-C2ECCAFD385F}">
      <dgm:prSet custT="1"/>
      <dgm:spPr>
        <a:solidFill>
          <a:srgbClr val="92D050"/>
        </a:solidFill>
      </dgm:spPr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একক পরিচালনা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5FA3AA-E00E-4B0C-8AE8-3AD2569BDE12}" type="parTrans" cxnId="{18150B9F-D591-418E-8D8A-C4DF48AD4848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D81DE577-E855-4362-916B-0B5519D6CF9D}" type="sibTrans" cxnId="{18150B9F-D591-418E-8D8A-C4DF48AD4848}">
      <dgm:prSet/>
      <dgm:spPr/>
      <dgm:t>
        <a:bodyPr/>
        <a:lstStyle/>
        <a:p>
          <a:endParaRPr lang="en-US"/>
        </a:p>
      </dgm:t>
    </dgm:pt>
    <dgm:pt modelId="{CF0CD66D-81FD-4B08-B349-67F877C307E9}">
      <dgm:prSet custT="1"/>
      <dgm:spPr>
        <a:solidFill>
          <a:srgbClr val="C00000"/>
        </a:solidFill>
      </dgm:spPr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নিজেই ঝুঁকি বহন করেন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F59103-D590-44E9-86CD-F6DE97D57D20}" type="parTrans" cxnId="{3678FB0E-C8EE-4277-A45E-57CB82D06486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23D036F6-8C29-423D-A1ED-765033DF77F1}" type="sibTrans" cxnId="{3678FB0E-C8EE-4277-A45E-57CB82D06486}">
      <dgm:prSet/>
      <dgm:spPr/>
      <dgm:t>
        <a:bodyPr/>
        <a:lstStyle/>
        <a:p>
          <a:endParaRPr lang="en-US"/>
        </a:p>
      </dgm:t>
    </dgm:pt>
    <dgm:pt modelId="{BA1F91EC-9C0D-485B-8B41-46831A5E997F}">
      <dgm:prSet custT="1"/>
      <dgm:spPr>
        <a:solidFill>
          <a:srgbClr val="00B0F0"/>
        </a:solidFill>
      </dgm:spPr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 কেউ করতে পারেন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737C50-BFDE-4308-87AC-15D7B2943590}" type="parTrans" cxnId="{AC26D83F-01A9-442A-AA96-143F8E23C083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B9CCE2AC-AA60-447D-A375-CE8873FF23CA}" type="sibTrans" cxnId="{AC26D83F-01A9-442A-AA96-143F8E23C083}">
      <dgm:prSet/>
      <dgm:spPr/>
      <dgm:t>
        <a:bodyPr/>
        <a:lstStyle/>
        <a:p>
          <a:endParaRPr lang="en-US"/>
        </a:p>
      </dgm:t>
    </dgm:pt>
    <dgm:pt modelId="{DEA939B7-15C9-4BBD-A50E-0E28E2EF089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স্বল্প মূলধন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817EC1-7EB9-4807-A609-0F82EB4ABBB1}" type="parTrans" cxnId="{824C5DD5-E114-42D1-9447-E65A2CBE1CC2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78652F56-AD1A-4F64-AEFD-DC0135B2A7A0}" type="sibTrans" cxnId="{824C5DD5-E114-42D1-9447-E65A2CBE1CC2}">
      <dgm:prSet/>
      <dgm:spPr/>
      <dgm:t>
        <a:bodyPr/>
        <a:lstStyle/>
        <a:p>
          <a:endParaRPr lang="en-US"/>
        </a:p>
      </dgm:t>
    </dgm:pt>
    <dgm:pt modelId="{0DFB432C-CE66-45FB-8AE0-5535C7EE6C50}">
      <dgm:prSet custT="1"/>
      <dgm:spPr>
        <a:solidFill>
          <a:srgbClr val="FFC000"/>
        </a:solidFill>
      </dgm:spPr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মালিক ও ব্যবসায় অভিন্ন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DED69E-C8E4-4159-9BCD-1B1FC9F1C7A1}" type="parTrans" cxnId="{F521E884-0C77-4C6F-883F-79C6EACA0DDE}">
      <dgm:prSet/>
      <dgm:spPr>
        <a:solidFill>
          <a:srgbClr val="002060"/>
        </a:solidFill>
      </dgm:spPr>
      <dgm:t>
        <a:bodyPr/>
        <a:lstStyle/>
        <a:p>
          <a:endParaRPr lang="en-US" dirty="0"/>
        </a:p>
      </dgm:t>
    </dgm:pt>
    <dgm:pt modelId="{7CE3CF05-C1D8-4207-A5AD-7F0F1BDBB34E}" type="sibTrans" cxnId="{F521E884-0C77-4C6F-883F-79C6EACA0DDE}">
      <dgm:prSet/>
      <dgm:spPr/>
      <dgm:t>
        <a:bodyPr/>
        <a:lstStyle/>
        <a:p>
          <a:endParaRPr lang="en-US"/>
        </a:p>
      </dgm:t>
    </dgm:pt>
    <dgm:pt modelId="{1AE53CCF-980C-4668-8F04-65D88EAB7B5F}" type="pres">
      <dgm:prSet presAssocID="{5B4960E6-CDA6-48D0-A9FB-3B5697812E9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A067C-2547-4ED7-95A4-35E02E91E56E}" type="pres">
      <dgm:prSet presAssocID="{0FCA55E5-B98D-4C91-A26C-03BCBF623F71}" presName="centerShape" presStyleLbl="node0" presStyleIdx="0" presStyleCnt="1" custScaleX="184428" custScaleY="150099"/>
      <dgm:spPr/>
      <dgm:t>
        <a:bodyPr/>
        <a:lstStyle/>
        <a:p>
          <a:endParaRPr lang="en-US"/>
        </a:p>
      </dgm:t>
    </dgm:pt>
    <dgm:pt modelId="{A679807A-6A7B-4EEA-92FF-2B42D2CD74ED}" type="pres">
      <dgm:prSet presAssocID="{59F61C3D-AF5D-4F24-9B78-9FFE981E7B64}" presName="parTrans" presStyleLbl="sibTrans2D1" presStyleIdx="0" presStyleCnt="8"/>
      <dgm:spPr/>
      <dgm:t>
        <a:bodyPr/>
        <a:lstStyle/>
        <a:p>
          <a:endParaRPr lang="en-US"/>
        </a:p>
      </dgm:t>
    </dgm:pt>
    <dgm:pt modelId="{2B813462-45D0-4484-8BE0-678402B610F0}" type="pres">
      <dgm:prSet presAssocID="{59F61C3D-AF5D-4F24-9B78-9FFE981E7B64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DE801C00-BFAF-47C6-8926-AEB52785F165}" type="pres">
      <dgm:prSet presAssocID="{E630888D-665F-4907-98DE-7612AC864DA9}" presName="node" presStyleLbl="node1" presStyleIdx="0" presStyleCnt="8" custScaleX="124826" custScaleY="116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19185-710C-4006-91BA-596BB47C96CF}" type="pres">
      <dgm:prSet presAssocID="{5B5FA3AA-E00E-4B0C-8AE8-3AD2569BDE12}" presName="parTrans" presStyleLbl="sibTrans2D1" presStyleIdx="1" presStyleCnt="8"/>
      <dgm:spPr/>
      <dgm:t>
        <a:bodyPr/>
        <a:lstStyle/>
        <a:p>
          <a:endParaRPr lang="en-US"/>
        </a:p>
      </dgm:t>
    </dgm:pt>
    <dgm:pt modelId="{4D3C2987-03FF-45E1-A28E-B1E327BC7074}" type="pres">
      <dgm:prSet presAssocID="{5B5FA3AA-E00E-4B0C-8AE8-3AD2569BDE12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72F7B172-8B0A-482C-8154-EC1B44DC6511}" type="pres">
      <dgm:prSet presAssocID="{78AE6B95-284A-45D2-B1AB-C2ECCAFD385F}" presName="node" presStyleLbl="node1" presStyleIdx="1" presStyleCnt="8" custScaleX="125689" custScaleY="124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85D58-38EC-49EA-950C-242F0A45C771}" type="pres">
      <dgm:prSet presAssocID="{C8F59103-D590-44E9-86CD-F6DE97D57D20}" presName="parTrans" presStyleLbl="sibTrans2D1" presStyleIdx="2" presStyleCnt="8"/>
      <dgm:spPr/>
      <dgm:t>
        <a:bodyPr/>
        <a:lstStyle/>
        <a:p>
          <a:endParaRPr lang="en-US"/>
        </a:p>
      </dgm:t>
    </dgm:pt>
    <dgm:pt modelId="{178C383A-9DE1-4373-924D-42FD56D44D32}" type="pres">
      <dgm:prSet presAssocID="{C8F59103-D590-44E9-86CD-F6DE97D57D20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78E31659-A4F6-4912-A7BF-95E8E0D283AD}" type="pres">
      <dgm:prSet presAssocID="{CF0CD66D-81FD-4B08-B349-67F877C307E9}" presName="node" presStyleLbl="node1" presStyleIdx="2" presStyleCnt="8" custScaleX="131702" custScaleY="124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3FFFA-86AF-4E34-A3EC-CCC31B0D0A9C}" type="pres">
      <dgm:prSet presAssocID="{E6737C50-BFDE-4308-87AC-15D7B2943590}" presName="parTrans" presStyleLbl="sibTrans2D1" presStyleIdx="3" presStyleCnt="8"/>
      <dgm:spPr/>
      <dgm:t>
        <a:bodyPr/>
        <a:lstStyle/>
        <a:p>
          <a:endParaRPr lang="en-US"/>
        </a:p>
      </dgm:t>
    </dgm:pt>
    <dgm:pt modelId="{0897D10B-C9D8-49F9-90D8-FD28291B2B5E}" type="pres">
      <dgm:prSet presAssocID="{E6737C50-BFDE-4308-87AC-15D7B2943590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DCA17F5A-316C-4F22-95BC-49F5252D7000}" type="pres">
      <dgm:prSet presAssocID="{BA1F91EC-9C0D-485B-8B41-46831A5E997F}" presName="node" presStyleLbl="node1" presStyleIdx="3" presStyleCnt="8" custScaleX="127041" custScaleY="114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FEB15-4775-4FAB-BF21-BD1B0B0EB548}" type="pres">
      <dgm:prSet presAssocID="{06817EC1-7EB9-4807-A609-0F82EB4ABBB1}" presName="parTrans" presStyleLbl="sibTrans2D1" presStyleIdx="4" presStyleCnt="8"/>
      <dgm:spPr/>
      <dgm:t>
        <a:bodyPr/>
        <a:lstStyle/>
        <a:p>
          <a:endParaRPr lang="en-US"/>
        </a:p>
      </dgm:t>
    </dgm:pt>
    <dgm:pt modelId="{7F85504F-673A-4FB5-B89E-603A45D4C9D9}" type="pres">
      <dgm:prSet presAssocID="{06817EC1-7EB9-4807-A609-0F82EB4ABBB1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26F8333A-04B7-4682-88EA-8E0E85391695}" type="pres">
      <dgm:prSet presAssocID="{DEA939B7-15C9-4BBD-A50E-0E28E2EF0890}" presName="node" presStyleLbl="node1" presStyleIdx="4" presStyleCnt="8" custScaleX="122079" custScaleY="1214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C97EA-A892-4B7C-9FDA-52AA6F2E8E23}" type="pres">
      <dgm:prSet presAssocID="{1624635B-0E30-446A-9541-885D6248736C}" presName="parTrans" presStyleLbl="sibTrans2D1" presStyleIdx="5" presStyleCnt="8"/>
      <dgm:spPr/>
      <dgm:t>
        <a:bodyPr/>
        <a:lstStyle/>
        <a:p>
          <a:endParaRPr lang="en-US"/>
        </a:p>
      </dgm:t>
    </dgm:pt>
    <dgm:pt modelId="{2E951EA3-49C7-4383-9406-87DD64F9D064}" type="pres">
      <dgm:prSet presAssocID="{1624635B-0E30-446A-9541-885D6248736C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C5565CA8-5113-4358-84BD-AABAA0068244}" type="pres">
      <dgm:prSet presAssocID="{64EBA00B-DA1A-4820-A132-B805FDB13FAF}" presName="node" presStyleLbl="node1" presStyleIdx="5" presStyleCnt="8" custScaleX="128472" custScaleY="119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009CF-B576-4960-B500-D04BFD1737D6}" type="pres">
      <dgm:prSet presAssocID="{49762795-2C27-4594-8C14-B6FB6645DF17}" presName="parTrans" presStyleLbl="sibTrans2D1" presStyleIdx="6" presStyleCnt="8"/>
      <dgm:spPr/>
      <dgm:t>
        <a:bodyPr/>
        <a:lstStyle/>
        <a:p>
          <a:endParaRPr lang="en-US"/>
        </a:p>
      </dgm:t>
    </dgm:pt>
    <dgm:pt modelId="{C441DAC6-CE73-4DDA-A8D0-58DD6CC09892}" type="pres">
      <dgm:prSet presAssocID="{49762795-2C27-4594-8C14-B6FB6645DF17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762818BB-7819-4229-8748-54A441495573}" type="pres">
      <dgm:prSet presAssocID="{6F12CB39-5248-4A3A-99F3-5B172DF32E59}" presName="node" presStyleLbl="node1" presStyleIdx="6" presStyleCnt="8" custScaleX="133268" custScaleY="124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AA44F-1665-4CB6-BA55-5ECFDA9FF37E}" type="pres">
      <dgm:prSet presAssocID="{A1DED69E-C8E4-4159-9BCD-1B1FC9F1C7A1}" presName="parTrans" presStyleLbl="sibTrans2D1" presStyleIdx="7" presStyleCnt="8"/>
      <dgm:spPr/>
      <dgm:t>
        <a:bodyPr/>
        <a:lstStyle/>
        <a:p>
          <a:endParaRPr lang="en-US"/>
        </a:p>
      </dgm:t>
    </dgm:pt>
    <dgm:pt modelId="{D664AFC7-A6ED-4329-B32C-24EBE68F6492}" type="pres">
      <dgm:prSet presAssocID="{A1DED69E-C8E4-4159-9BCD-1B1FC9F1C7A1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F6AA608C-7B8B-450B-8C47-C14727F6A115}" type="pres">
      <dgm:prSet presAssocID="{0DFB432C-CE66-45FB-8AE0-5535C7EE6C50}" presName="node" presStyleLbl="node1" presStyleIdx="7" presStyleCnt="8" custScaleX="117016" custScaleY="1190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21E884-0C77-4C6F-883F-79C6EACA0DDE}" srcId="{0FCA55E5-B98D-4C91-A26C-03BCBF623F71}" destId="{0DFB432C-CE66-45FB-8AE0-5535C7EE6C50}" srcOrd="7" destOrd="0" parTransId="{A1DED69E-C8E4-4159-9BCD-1B1FC9F1C7A1}" sibTransId="{7CE3CF05-C1D8-4207-A5AD-7F0F1BDBB34E}"/>
    <dgm:cxn modelId="{65C221F9-0E41-47D3-94AD-DC6A28307000}" type="presOf" srcId="{0DFB432C-CE66-45FB-8AE0-5535C7EE6C50}" destId="{F6AA608C-7B8B-450B-8C47-C14727F6A115}" srcOrd="0" destOrd="0" presId="urn:microsoft.com/office/officeart/2005/8/layout/radial5"/>
    <dgm:cxn modelId="{6A1366EF-A352-4761-8460-97BBDE68DAB7}" type="presOf" srcId="{5B5FA3AA-E00E-4B0C-8AE8-3AD2569BDE12}" destId="{4D3C2987-03FF-45E1-A28E-B1E327BC7074}" srcOrd="1" destOrd="0" presId="urn:microsoft.com/office/officeart/2005/8/layout/radial5"/>
    <dgm:cxn modelId="{76AAFFC9-85D1-45A4-A0CD-47229ECEC0D8}" type="presOf" srcId="{49762795-2C27-4594-8C14-B6FB6645DF17}" destId="{C441DAC6-CE73-4DDA-A8D0-58DD6CC09892}" srcOrd="1" destOrd="0" presId="urn:microsoft.com/office/officeart/2005/8/layout/radial5"/>
    <dgm:cxn modelId="{DB5705C7-E5C8-4F43-964D-9655BE566A5F}" type="presOf" srcId="{5B4960E6-CDA6-48D0-A9FB-3B5697812E99}" destId="{1AE53CCF-980C-4668-8F04-65D88EAB7B5F}" srcOrd="0" destOrd="0" presId="urn:microsoft.com/office/officeart/2005/8/layout/radial5"/>
    <dgm:cxn modelId="{230F466C-EDFB-434B-8F8F-30AB61C7629F}" type="presOf" srcId="{C8F59103-D590-44E9-86CD-F6DE97D57D20}" destId="{AEB85D58-38EC-49EA-950C-242F0A45C771}" srcOrd="0" destOrd="0" presId="urn:microsoft.com/office/officeart/2005/8/layout/radial5"/>
    <dgm:cxn modelId="{3678FB0E-C8EE-4277-A45E-57CB82D06486}" srcId="{0FCA55E5-B98D-4C91-A26C-03BCBF623F71}" destId="{CF0CD66D-81FD-4B08-B349-67F877C307E9}" srcOrd="2" destOrd="0" parTransId="{C8F59103-D590-44E9-86CD-F6DE97D57D20}" sibTransId="{23D036F6-8C29-423D-A1ED-765033DF77F1}"/>
    <dgm:cxn modelId="{665F997A-7EBA-47AD-BFBB-4271E48DD410}" srcId="{0FCA55E5-B98D-4C91-A26C-03BCBF623F71}" destId="{64EBA00B-DA1A-4820-A132-B805FDB13FAF}" srcOrd="5" destOrd="0" parTransId="{1624635B-0E30-446A-9541-885D6248736C}" sibTransId="{30A66C35-145C-48DF-B929-C37E4157E9E2}"/>
    <dgm:cxn modelId="{19C956AB-6A82-48CC-B284-0A5EF5A23685}" type="presOf" srcId="{C8F59103-D590-44E9-86CD-F6DE97D57D20}" destId="{178C383A-9DE1-4373-924D-42FD56D44D32}" srcOrd="1" destOrd="0" presId="urn:microsoft.com/office/officeart/2005/8/layout/radial5"/>
    <dgm:cxn modelId="{C2441EBE-E2A7-4006-BFEE-48A3AE6E5F1B}" type="presOf" srcId="{1624635B-0E30-446A-9541-885D6248736C}" destId="{329C97EA-A892-4B7C-9FDA-52AA6F2E8E23}" srcOrd="0" destOrd="0" presId="urn:microsoft.com/office/officeart/2005/8/layout/radial5"/>
    <dgm:cxn modelId="{13D27254-BAE8-41E2-AE6B-397817BA123D}" srcId="{5B4960E6-CDA6-48D0-A9FB-3B5697812E99}" destId="{0FCA55E5-B98D-4C91-A26C-03BCBF623F71}" srcOrd="0" destOrd="0" parTransId="{BE6BF295-F2FF-441E-9599-6234F4FC9685}" sibTransId="{4F839EE9-2106-45C7-B3D3-6A0D0499078A}"/>
    <dgm:cxn modelId="{A2818064-FD27-4293-ADB4-9A447FB53818}" type="presOf" srcId="{DEA939B7-15C9-4BBD-A50E-0E28E2EF0890}" destId="{26F8333A-04B7-4682-88EA-8E0E85391695}" srcOrd="0" destOrd="0" presId="urn:microsoft.com/office/officeart/2005/8/layout/radial5"/>
    <dgm:cxn modelId="{9256DB4B-CEDC-479F-BC0B-18CCA26BA329}" type="presOf" srcId="{64EBA00B-DA1A-4820-A132-B805FDB13FAF}" destId="{C5565CA8-5113-4358-84BD-AABAA0068244}" srcOrd="0" destOrd="0" presId="urn:microsoft.com/office/officeart/2005/8/layout/radial5"/>
    <dgm:cxn modelId="{FE0B097E-3B62-475C-B899-9BC69473C23D}" type="presOf" srcId="{A1DED69E-C8E4-4159-9BCD-1B1FC9F1C7A1}" destId="{0BDAA44F-1665-4CB6-BA55-5ECFDA9FF37E}" srcOrd="0" destOrd="0" presId="urn:microsoft.com/office/officeart/2005/8/layout/radial5"/>
    <dgm:cxn modelId="{6FD8A5E5-6773-42B3-AEDA-4C76B3659A19}" type="presOf" srcId="{1624635B-0E30-446A-9541-885D6248736C}" destId="{2E951EA3-49C7-4383-9406-87DD64F9D064}" srcOrd="1" destOrd="0" presId="urn:microsoft.com/office/officeart/2005/8/layout/radial5"/>
    <dgm:cxn modelId="{CD58A40A-42BB-4673-8915-F02878F774F8}" type="presOf" srcId="{59F61C3D-AF5D-4F24-9B78-9FFE981E7B64}" destId="{A679807A-6A7B-4EEA-92FF-2B42D2CD74ED}" srcOrd="0" destOrd="0" presId="urn:microsoft.com/office/officeart/2005/8/layout/radial5"/>
    <dgm:cxn modelId="{C52A2681-0D77-4ABD-A77C-C82C1B91A439}" type="presOf" srcId="{A1DED69E-C8E4-4159-9BCD-1B1FC9F1C7A1}" destId="{D664AFC7-A6ED-4329-B32C-24EBE68F6492}" srcOrd="1" destOrd="0" presId="urn:microsoft.com/office/officeart/2005/8/layout/radial5"/>
    <dgm:cxn modelId="{D1EA51E0-2B58-40DA-B404-7F1CD97D26BF}" srcId="{0FCA55E5-B98D-4C91-A26C-03BCBF623F71}" destId="{E630888D-665F-4907-98DE-7612AC864DA9}" srcOrd="0" destOrd="0" parTransId="{59F61C3D-AF5D-4F24-9B78-9FFE981E7B64}" sibTransId="{3E6859A2-30A9-44DA-9BCB-5A24D3E4B88F}"/>
    <dgm:cxn modelId="{AC26D83F-01A9-442A-AA96-143F8E23C083}" srcId="{0FCA55E5-B98D-4C91-A26C-03BCBF623F71}" destId="{BA1F91EC-9C0D-485B-8B41-46831A5E997F}" srcOrd="3" destOrd="0" parTransId="{E6737C50-BFDE-4308-87AC-15D7B2943590}" sibTransId="{B9CCE2AC-AA60-447D-A375-CE8873FF23CA}"/>
    <dgm:cxn modelId="{B7A538EB-9C39-4A9C-8A06-51F975FCF5CD}" type="presOf" srcId="{59F61C3D-AF5D-4F24-9B78-9FFE981E7B64}" destId="{2B813462-45D0-4484-8BE0-678402B610F0}" srcOrd="1" destOrd="0" presId="urn:microsoft.com/office/officeart/2005/8/layout/radial5"/>
    <dgm:cxn modelId="{DA9B7766-71A4-45CF-A992-E9E46A8331B4}" type="presOf" srcId="{5B5FA3AA-E00E-4B0C-8AE8-3AD2569BDE12}" destId="{0C519185-710C-4006-91BA-596BB47C96CF}" srcOrd="0" destOrd="0" presId="urn:microsoft.com/office/officeart/2005/8/layout/radial5"/>
    <dgm:cxn modelId="{0A23C369-A246-4711-9FD7-208C8C03D058}" srcId="{0FCA55E5-B98D-4C91-A26C-03BCBF623F71}" destId="{6F12CB39-5248-4A3A-99F3-5B172DF32E59}" srcOrd="6" destOrd="0" parTransId="{49762795-2C27-4594-8C14-B6FB6645DF17}" sibTransId="{344A7B60-ACB8-4D01-A97A-74E6B2A752E9}"/>
    <dgm:cxn modelId="{E6BDE6D0-1E5E-4A57-9293-7C616F90BE96}" type="presOf" srcId="{6F12CB39-5248-4A3A-99F3-5B172DF32E59}" destId="{762818BB-7819-4229-8748-54A441495573}" srcOrd="0" destOrd="0" presId="urn:microsoft.com/office/officeart/2005/8/layout/radial5"/>
    <dgm:cxn modelId="{5FCB2FA2-3BC9-419B-A3C9-244F45CD183E}" type="presOf" srcId="{E6737C50-BFDE-4308-87AC-15D7B2943590}" destId="{0897D10B-C9D8-49F9-90D8-FD28291B2B5E}" srcOrd="1" destOrd="0" presId="urn:microsoft.com/office/officeart/2005/8/layout/radial5"/>
    <dgm:cxn modelId="{B66B0BAA-AA5F-44EF-85EC-36A399019883}" type="presOf" srcId="{CF0CD66D-81FD-4B08-B349-67F877C307E9}" destId="{78E31659-A4F6-4912-A7BF-95E8E0D283AD}" srcOrd="0" destOrd="0" presId="urn:microsoft.com/office/officeart/2005/8/layout/radial5"/>
    <dgm:cxn modelId="{FB903265-FDA9-4AEB-AE7F-29BC67337734}" type="presOf" srcId="{BA1F91EC-9C0D-485B-8B41-46831A5E997F}" destId="{DCA17F5A-316C-4F22-95BC-49F5252D7000}" srcOrd="0" destOrd="0" presId="urn:microsoft.com/office/officeart/2005/8/layout/radial5"/>
    <dgm:cxn modelId="{DE4ED3C5-5599-48A9-8A66-7C886E477F1A}" type="presOf" srcId="{E6737C50-BFDE-4308-87AC-15D7B2943590}" destId="{AB33FFFA-86AF-4E34-A3EC-CCC31B0D0A9C}" srcOrd="0" destOrd="0" presId="urn:microsoft.com/office/officeart/2005/8/layout/radial5"/>
    <dgm:cxn modelId="{5B04A97D-26D6-422A-9FBC-008F882EDF31}" type="presOf" srcId="{06817EC1-7EB9-4807-A609-0F82EB4ABBB1}" destId="{7F85504F-673A-4FB5-B89E-603A45D4C9D9}" srcOrd="1" destOrd="0" presId="urn:microsoft.com/office/officeart/2005/8/layout/radial5"/>
    <dgm:cxn modelId="{18150B9F-D591-418E-8D8A-C4DF48AD4848}" srcId="{0FCA55E5-B98D-4C91-A26C-03BCBF623F71}" destId="{78AE6B95-284A-45D2-B1AB-C2ECCAFD385F}" srcOrd="1" destOrd="0" parTransId="{5B5FA3AA-E00E-4B0C-8AE8-3AD2569BDE12}" sibTransId="{D81DE577-E855-4362-916B-0B5519D6CF9D}"/>
    <dgm:cxn modelId="{69D0E6FB-C658-42E7-B141-AA3BCB733A30}" type="presOf" srcId="{0FCA55E5-B98D-4C91-A26C-03BCBF623F71}" destId="{2F5A067C-2547-4ED7-95A4-35E02E91E56E}" srcOrd="0" destOrd="0" presId="urn:microsoft.com/office/officeart/2005/8/layout/radial5"/>
    <dgm:cxn modelId="{824C5DD5-E114-42D1-9447-E65A2CBE1CC2}" srcId="{0FCA55E5-B98D-4C91-A26C-03BCBF623F71}" destId="{DEA939B7-15C9-4BBD-A50E-0E28E2EF0890}" srcOrd="4" destOrd="0" parTransId="{06817EC1-7EB9-4807-A609-0F82EB4ABBB1}" sibTransId="{78652F56-AD1A-4F64-AEFD-DC0135B2A7A0}"/>
    <dgm:cxn modelId="{61F954DA-C4BB-4CDB-8912-5FEA76F8BD91}" type="presOf" srcId="{E630888D-665F-4907-98DE-7612AC864DA9}" destId="{DE801C00-BFAF-47C6-8926-AEB52785F165}" srcOrd="0" destOrd="0" presId="urn:microsoft.com/office/officeart/2005/8/layout/radial5"/>
    <dgm:cxn modelId="{2EBD7948-EE0A-49F0-B6B8-1C633DEF15DD}" type="presOf" srcId="{49762795-2C27-4594-8C14-B6FB6645DF17}" destId="{2A6009CF-B576-4960-B500-D04BFD1737D6}" srcOrd="0" destOrd="0" presId="urn:microsoft.com/office/officeart/2005/8/layout/radial5"/>
    <dgm:cxn modelId="{C403763D-2BC8-49D8-9593-0344D9A929C0}" type="presOf" srcId="{06817EC1-7EB9-4807-A609-0F82EB4ABBB1}" destId="{DCBFEB15-4775-4FAB-BF21-BD1B0B0EB548}" srcOrd="0" destOrd="0" presId="urn:microsoft.com/office/officeart/2005/8/layout/radial5"/>
    <dgm:cxn modelId="{7E50E2AA-9CB7-4904-9891-48EC70DB5569}" type="presOf" srcId="{78AE6B95-284A-45D2-B1AB-C2ECCAFD385F}" destId="{72F7B172-8B0A-482C-8154-EC1B44DC6511}" srcOrd="0" destOrd="0" presId="urn:microsoft.com/office/officeart/2005/8/layout/radial5"/>
    <dgm:cxn modelId="{EAD52163-AB95-4FD1-8FEB-95D3955E285C}" type="presParOf" srcId="{1AE53CCF-980C-4668-8F04-65D88EAB7B5F}" destId="{2F5A067C-2547-4ED7-95A4-35E02E91E56E}" srcOrd="0" destOrd="0" presId="urn:microsoft.com/office/officeart/2005/8/layout/radial5"/>
    <dgm:cxn modelId="{2999EB1C-50ED-4AED-9743-380AA2DEFDD8}" type="presParOf" srcId="{1AE53CCF-980C-4668-8F04-65D88EAB7B5F}" destId="{A679807A-6A7B-4EEA-92FF-2B42D2CD74ED}" srcOrd="1" destOrd="0" presId="urn:microsoft.com/office/officeart/2005/8/layout/radial5"/>
    <dgm:cxn modelId="{A52D1DF7-329A-4AE3-BC03-0DB2C14EBAAB}" type="presParOf" srcId="{A679807A-6A7B-4EEA-92FF-2B42D2CD74ED}" destId="{2B813462-45D0-4484-8BE0-678402B610F0}" srcOrd="0" destOrd="0" presId="urn:microsoft.com/office/officeart/2005/8/layout/radial5"/>
    <dgm:cxn modelId="{B7053D89-91D9-4AEF-B6F6-412DD6481CFE}" type="presParOf" srcId="{1AE53CCF-980C-4668-8F04-65D88EAB7B5F}" destId="{DE801C00-BFAF-47C6-8926-AEB52785F165}" srcOrd="2" destOrd="0" presId="urn:microsoft.com/office/officeart/2005/8/layout/radial5"/>
    <dgm:cxn modelId="{4ED52CAB-E900-494C-8D9D-5BEE92520509}" type="presParOf" srcId="{1AE53CCF-980C-4668-8F04-65D88EAB7B5F}" destId="{0C519185-710C-4006-91BA-596BB47C96CF}" srcOrd="3" destOrd="0" presId="urn:microsoft.com/office/officeart/2005/8/layout/radial5"/>
    <dgm:cxn modelId="{03CD9AAC-AA4F-4A79-9F5B-472324809D29}" type="presParOf" srcId="{0C519185-710C-4006-91BA-596BB47C96CF}" destId="{4D3C2987-03FF-45E1-A28E-B1E327BC7074}" srcOrd="0" destOrd="0" presId="urn:microsoft.com/office/officeart/2005/8/layout/radial5"/>
    <dgm:cxn modelId="{FFAC1C3D-A789-443E-B2ED-F2053A49B4C0}" type="presParOf" srcId="{1AE53CCF-980C-4668-8F04-65D88EAB7B5F}" destId="{72F7B172-8B0A-482C-8154-EC1B44DC6511}" srcOrd="4" destOrd="0" presId="urn:microsoft.com/office/officeart/2005/8/layout/radial5"/>
    <dgm:cxn modelId="{2A5B5B5C-2D3B-41FE-A890-2AABFFB9B4FF}" type="presParOf" srcId="{1AE53CCF-980C-4668-8F04-65D88EAB7B5F}" destId="{AEB85D58-38EC-49EA-950C-242F0A45C771}" srcOrd="5" destOrd="0" presId="urn:microsoft.com/office/officeart/2005/8/layout/radial5"/>
    <dgm:cxn modelId="{61ACC326-B1E2-4000-86D4-797F6EFF7058}" type="presParOf" srcId="{AEB85D58-38EC-49EA-950C-242F0A45C771}" destId="{178C383A-9DE1-4373-924D-42FD56D44D32}" srcOrd="0" destOrd="0" presId="urn:microsoft.com/office/officeart/2005/8/layout/radial5"/>
    <dgm:cxn modelId="{F08D911C-0448-4057-B096-E43D9209D0EA}" type="presParOf" srcId="{1AE53CCF-980C-4668-8F04-65D88EAB7B5F}" destId="{78E31659-A4F6-4912-A7BF-95E8E0D283AD}" srcOrd="6" destOrd="0" presId="urn:microsoft.com/office/officeart/2005/8/layout/radial5"/>
    <dgm:cxn modelId="{B5198E7E-2F75-4AD1-B721-650FD5B84062}" type="presParOf" srcId="{1AE53CCF-980C-4668-8F04-65D88EAB7B5F}" destId="{AB33FFFA-86AF-4E34-A3EC-CCC31B0D0A9C}" srcOrd="7" destOrd="0" presId="urn:microsoft.com/office/officeart/2005/8/layout/radial5"/>
    <dgm:cxn modelId="{89E81A71-F010-4E91-961F-6DA37013D0C5}" type="presParOf" srcId="{AB33FFFA-86AF-4E34-A3EC-CCC31B0D0A9C}" destId="{0897D10B-C9D8-49F9-90D8-FD28291B2B5E}" srcOrd="0" destOrd="0" presId="urn:microsoft.com/office/officeart/2005/8/layout/radial5"/>
    <dgm:cxn modelId="{B1BB36F5-1343-4DCA-95A6-F46442C35AE2}" type="presParOf" srcId="{1AE53CCF-980C-4668-8F04-65D88EAB7B5F}" destId="{DCA17F5A-316C-4F22-95BC-49F5252D7000}" srcOrd="8" destOrd="0" presId="urn:microsoft.com/office/officeart/2005/8/layout/radial5"/>
    <dgm:cxn modelId="{06AF37DE-E311-4F22-839E-0DCCF0D59053}" type="presParOf" srcId="{1AE53CCF-980C-4668-8F04-65D88EAB7B5F}" destId="{DCBFEB15-4775-4FAB-BF21-BD1B0B0EB548}" srcOrd="9" destOrd="0" presId="urn:microsoft.com/office/officeart/2005/8/layout/radial5"/>
    <dgm:cxn modelId="{FA6C7558-F1D0-487E-AC80-CDC86023619C}" type="presParOf" srcId="{DCBFEB15-4775-4FAB-BF21-BD1B0B0EB548}" destId="{7F85504F-673A-4FB5-B89E-603A45D4C9D9}" srcOrd="0" destOrd="0" presId="urn:microsoft.com/office/officeart/2005/8/layout/radial5"/>
    <dgm:cxn modelId="{3F282D96-7BDF-4633-B5A4-706E568E7201}" type="presParOf" srcId="{1AE53CCF-980C-4668-8F04-65D88EAB7B5F}" destId="{26F8333A-04B7-4682-88EA-8E0E85391695}" srcOrd="10" destOrd="0" presId="urn:microsoft.com/office/officeart/2005/8/layout/radial5"/>
    <dgm:cxn modelId="{86584ADF-6367-4B29-A45B-FD3D2DDF33A5}" type="presParOf" srcId="{1AE53CCF-980C-4668-8F04-65D88EAB7B5F}" destId="{329C97EA-A892-4B7C-9FDA-52AA6F2E8E23}" srcOrd="11" destOrd="0" presId="urn:microsoft.com/office/officeart/2005/8/layout/radial5"/>
    <dgm:cxn modelId="{70DB547B-54BD-4327-AA00-791C0B48C777}" type="presParOf" srcId="{329C97EA-A892-4B7C-9FDA-52AA6F2E8E23}" destId="{2E951EA3-49C7-4383-9406-87DD64F9D064}" srcOrd="0" destOrd="0" presId="urn:microsoft.com/office/officeart/2005/8/layout/radial5"/>
    <dgm:cxn modelId="{06BE8A4E-AC99-4715-8CEF-D189DEE40850}" type="presParOf" srcId="{1AE53CCF-980C-4668-8F04-65D88EAB7B5F}" destId="{C5565CA8-5113-4358-84BD-AABAA0068244}" srcOrd="12" destOrd="0" presId="urn:microsoft.com/office/officeart/2005/8/layout/radial5"/>
    <dgm:cxn modelId="{11904DAF-A459-460C-BB2C-E4A53303E0EF}" type="presParOf" srcId="{1AE53CCF-980C-4668-8F04-65D88EAB7B5F}" destId="{2A6009CF-B576-4960-B500-D04BFD1737D6}" srcOrd="13" destOrd="0" presId="urn:microsoft.com/office/officeart/2005/8/layout/radial5"/>
    <dgm:cxn modelId="{8C9BA8CF-06E7-4263-A272-39D511E13A19}" type="presParOf" srcId="{2A6009CF-B576-4960-B500-D04BFD1737D6}" destId="{C441DAC6-CE73-4DDA-A8D0-58DD6CC09892}" srcOrd="0" destOrd="0" presId="urn:microsoft.com/office/officeart/2005/8/layout/radial5"/>
    <dgm:cxn modelId="{23802A1A-6DF7-4D14-9991-DEF84B04C054}" type="presParOf" srcId="{1AE53CCF-980C-4668-8F04-65D88EAB7B5F}" destId="{762818BB-7819-4229-8748-54A441495573}" srcOrd="14" destOrd="0" presId="urn:microsoft.com/office/officeart/2005/8/layout/radial5"/>
    <dgm:cxn modelId="{BBF28BBF-4C69-4C89-BFC4-B27CBA297D9E}" type="presParOf" srcId="{1AE53CCF-980C-4668-8F04-65D88EAB7B5F}" destId="{0BDAA44F-1665-4CB6-BA55-5ECFDA9FF37E}" srcOrd="15" destOrd="0" presId="urn:microsoft.com/office/officeart/2005/8/layout/radial5"/>
    <dgm:cxn modelId="{68861C8F-663C-489D-8DE5-A97D8970FC64}" type="presParOf" srcId="{0BDAA44F-1665-4CB6-BA55-5ECFDA9FF37E}" destId="{D664AFC7-A6ED-4329-B32C-24EBE68F6492}" srcOrd="0" destOrd="0" presId="urn:microsoft.com/office/officeart/2005/8/layout/radial5"/>
    <dgm:cxn modelId="{FF267C7B-F5FA-4724-8FFE-AC29F8733DA9}" type="presParOf" srcId="{1AE53CCF-980C-4668-8F04-65D88EAB7B5F}" destId="{F6AA608C-7B8B-450B-8C47-C14727F6A115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4B98D-A92B-437C-80BA-50D9A8A88FB5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CFA7C-D541-4FAA-A829-3F0E4A427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2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FF06A-44B0-469A-B494-878B8BF4A20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9383FA-2F5F-4116-9DC5-C6A63CB8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9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FF06A-44B0-469A-B494-878B8BF4A20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9383FA-2F5F-4116-9DC5-C6A63CB8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8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FF06A-44B0-469A-B494-878B8BF4A20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9383FA-2F5F-4116-9DC5-C6A63CB8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FF06A-44B0-469A-B494-878B8BF4A20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9383FA-2F5F-4116-9DC5-C6A63CB8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9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FF06A-44B0-469A-B494-878B8BF4A20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9383FA-2F5F-4116-9DC5-C6A63CB8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5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FF06A-44B0-469A-B494-878B8BF4A20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9383FA-2F5F-4116-9DC5-C6A63CB8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8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FF06A-44B0-469A-B494-878B8BF4A20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9383FA-2F5F-4116-9DC5-C6A63CB8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5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FF06A-44B0-469A-B494-878B8BF4A20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9383FA-2F5F-4116-9DC5-C6A63CB8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8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FF06A-44B0-469A-B494-878B8BF4A20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9383FA-2F5F-4116-9DC5-C6A63CB8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51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FF06A-44B0-469A-B494-878B8BF4A20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9383FA-2F5F-4116-9DC5-C6A63CB8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0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FF06A-44B0-469A-B494-878B8BF4A20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9383FA-2F5F-4116-9DC5-C6A63CB8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1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15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146628"/>
            <a:ext cx="553998" cy="400594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বসায় উদ্যোগ,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শ্রেণি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৯ম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৪র্থ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725088" y="1426029"/>
            <a:ext cx="553998" cy="400594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ব্যবসায় উদ্যোগ,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শ্রেণি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৯ম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৪র্থ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9390744" y="6347767"/>
            <a:ext cx="955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মোহাম্মদ হোসেন, সহকারী শিক্ষক, পঞ্চগ্রাম আজিজুর রহমান উচ্চ বিদ্যালয়</a:t>
            </a:r>
            <a:r>
              <a:rPr lang="en-US" sz="2400" b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নাওড়া ,শাহরাস্তি ,চাঁদপুর।</a:t>
            </a:r>
            <a:endParaRPr lang="en-US" sz="2400" b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41828" y="18143"/>
            <a:ext cx="955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মোহাম্মদ হোসেন, সহকারী শিক্ষক, পঞ্চগ্রাম আজিজুর রহমান উচ্চ বিদ্যালয়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নাওড়া ,শাহরাস্তি ,চাঁদপুর</a:t>
            </a:r>
            <a:r>
              <a:rPr lang="en-US" sz="2400" b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12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69828" y="420913"/>
            <a:ext cx="2815770" cy="9434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1567543"/>
            <a:ext cx="11016343" cy="47461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9943" y="435426"/>
            <a:ext cx="2743200" cy="9434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92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209 L 0.25 -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0416 L -0.23099 -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2456" y="5820229"/>
            <a:ext cx="3087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লোকসান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ভোগকারী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61140" y="5820229"/>
            <a:ext cx="1611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9" y="1393370"/>
            <a:ext cx="5165271" cy="4209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6" y="1393370"/>
            <a:ext cx="5210627" cy="4209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13"/>
          <p:cNvSpPr txBox="1"/>
          <p:nvPr/>
        </p:nvSpPr>
        <p:spPr>
          <a:xfrm>
            <a:off x="3572925" y="518570"/>
            <a:ext cx="5220322" cy="707886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একমালিকানা ব্যবসায়ের বৈশিষ্ট্য</a:t>
            </a:r>
          </a:p>
        </p:txBody>
      </p:sp>
    </p:spTree>
    <p:extLst>
      <p:ext uri="{BB962C8B-B14F-4D97-AF65-F5344CB8AC3E}">
        <p14:creationId xmlns:p14="http://schemas.microsoft.com/office/powerpoint/2010/main" val="262798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3145" y="5870023"/>
            <a:ext cx="1168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55656" y="5870022"/>
            <a:ext cx="5008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ব্যবসায়ের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সত্তা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22" y="1349828"/>
            <a:ext cx="5142593" cy="45201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56" y="1349827"/>
            <a:ext cx="5241331" cy="4520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13"/>
          <p:cNvSpPr txBox="1"/>
          <p:nvPr/>
        </p:nvSpPr>
        <p:spPr>
          <a:xfrm>
            <a:off x="3234418" y="384635"/>
            <a:ext cx="5220322" cy="707886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একমালিকানা ব্যবসায়ের বৈশিষ্ট্য</a:t>
            </a:r>
          </a:p>
        </p:txBody>
      </p:sp>
    </p:spTree>
    <p:extLst>
      <p:ext uri="{BB962C8B-B14F-4D97-AF65-F5344CB8AC3E}">
        <p14:creationId xmlns:p14="http://schemas.microsoft.com/office/powerpoint/2010/main" val="97521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04050093"/>
              </p:ext>
            </p:extLst>
          </p:nvPr>
        </p:nvGraphicFramePr>
        <p:xfrm>
          <a:off x="2032000" y="566058"/>
          <a:ext cx="8128000" cy="5572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178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5A067C-2547-4ED7-95A4-35E02E91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2F5A067C-2547-4ED7-95A4-35E02E91E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79807A-6A7B-4EEA-92FF-2B42D2CD7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A679807A-6A7B-4EEA-92FF-2B42D2CD7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01C00-BFAF-47C6-8926-AEB52785F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DE801C00-BFAF-47C6-8926-AEB52785F1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19185-710C-4006-91BA-596BB47C9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0C519185-710C-4006-91BA-596BB47C9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F7B172-8B0A-482C-8154-EC1B44DC6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72F7B172-8B0A-482C-8154-EC1B44DC6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B85D58-38EC-49EA-950C-242F0A45C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AEB85D58-38EC-49EA-950C-242F0A45C7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31659-A4F6-4912-A7BF-95E8E0D28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78E31659-A4F6-4912-A7BF-95E8E0D28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33FFFA-86AF-4E34-A3EC-CCC31B0D0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AB33FFFA-86AF-4E34-A3EC-CCC31B0D0A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A17F5A-316C-4F22-95BC-49F5252D7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DCA17F5A-316C-4F22-95BC-49F5252D7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FEB15-4775-4FAB-BF21-BD1B0B0EB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DCBFEB15-4775-4FAB-BF21-BD1B0B0EB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F8333A-04B7-4682-88EA-8E0E85391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26F8333A-04B7-4682-88EA-8E0E85391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9C97EA-A892-4B7C-9FDA-52AA6F2E8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329C97EA-A892-4B7C-9FDA-52AA6F2E8E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565CA8-5113-4358-84BD-AABAA0068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C5565CA8-5113-4358-84BD-AABAA0068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6009CF-B576-4960-B500-D04BFD173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2A6009CF-B576-4960-B500-D04BFD173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2818BB-7819-4229-8748-54A441495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762818BB-7819-4229-8748-54A4414955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DAA44F-1665-4CB6-BA55-5ECFDA9FF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">
                                            <p:graphicEl>
                                              <a:dgm id="{0BDAA44F-1665-4CB6-BA55-5ECFDA9FF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AA608C-7B8B-450B-8C47-C14727F6A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">
                                            <p:graphicEl>
                                              <a:dgm id="{F6AA608C-7B8B-450B-8C47-C14727F6A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864073" y="674871"/>
            <a:ext cx="5441429" cy="1274164"/>
          </a:xfrm>
          <a:prstGeom prst="fra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3183" y="2207623"/>
            <a:ext cx="667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একমালিকা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ব্যবসায় 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10500" y="5107155"/>
            <a:ext cx="2906913" cy="912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সময়-4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7013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" y="1490870"/>
            <a:ext cx="5268685" cy="4252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57" y="1557943"/>
            <a:ext cx="5268686" cy="4252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7058" y="767595"/>
            <a:ext cx="450043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একমালিকানা ব্যবসায়ের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সমুহ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1058" y="574355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চায়ের দোকান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7572" y="581062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ঔষধের দোকান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7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1"/>
          <a:stretch/>
        </p:blipFill>
        <p:spPr>
          <a:xfrm>
            <a:off x="653143" y="1364343"/>
            <a:ext cx="5210628" cy="4253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57" y="1364343"/>
            <a:ext cx="5283200" cy="43252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9536" y="582720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বইয়ের দোকান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33195" y="5827208"/>
            <a:ext cx="1641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মুদির দোকান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3660" y="631359"/>
            <a:ext cx="450043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একমালিকানা ব্যবসায়ের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সমুহ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56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6" y="1295978"/>
            <a:ext cx="5326743" cy="46395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295977"/>
            <a:ext cx="5428343" cy="46395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1600" y="5935561"/>
            <a:ext cx="1619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সবজির দোকান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9710" y="5935560"/>
            <a:ext cx="1955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বাদ্যযন্ত্রের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দোকান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9277" y="557703"/>
            <a:ext cx="450043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একমালিকানা ব্যবসায়ের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সমুহ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5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1152797"/>
            <a:ext cx="5355772" cy="4623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6" y="1152797"/>
            <a:ext cx="5442857" cy="4726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8652" y="5894114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হাল্কা খাবারের দোকান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5117" y="5878901"/>
            <a:ext cx="200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দর্জির দোকান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4617" y="486312"/>
            <a:ext cx="431442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সমুহঃ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87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208028"/>
            <a:ext cx="5341256" cy="4747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1208028"/>
            <a:ext cx="5312229" cy="47478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49680" y="5955923"/>
            <a:ext cx="361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স্টীলের আসবাবপত্রের ব্যবসায়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5085" y="5955923"/>
            <a:ext cx="3472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মিষ্টিজাত দ্রব্যাদির ব্যবসায়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0640" y="484753"/>
            <a:ext cx="450043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একমালিকানা ব্যবসায়ের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সমুহ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2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547935" y="597604"/>
            <a:ext cx="4596458" cy="1366284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34222" y="5523666"/>
            <a:ext cx="3372892" cy="6406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সময়-৫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1849" y="2251060"/>
            <a:ext cx="1015546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দল-১- 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একমালিকানা ব্যবসায়ের বৈশিষ্ট্য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দল-২-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83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8" t="6249" r="1728" b="42152"/>
          <a:stretch/>
        </p:blipFill>
        <p:spPr>
          <a:xfrm>
            <a:off x="508000" y="537029"/>
            <a:ext cx="6647543" cy="5747658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7330214" y="537029"/>
            <a:ext cx="4054201" cy="2620479"/>
          </a:xfrm>
        </p:spPr>
        <p:txBody>
          <a:bodyPr>
            <a:normAutofit fontScale="25000" lnSpcReduction="20000"/>
          </a:bodyPr>
          <a:lstStyle/>
          <a:p>
            <a:pPr algn="ctr">
              <a:defRPr/>
            </a:pPr>
            <a:r>
              <a:rPr lang="en-US" sz="6000" dirty="0">
                <a:solidFill>
                  <a:schemeClr val="accent6">
                    <a:lumMod val="2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 </a:t>
            </a:r>
          </a:p>
          <a:p>
            <a:pPr algn="l">
              <a:defRPr/>
            </a:pPr>
            <a:r>
              <a:rPr lang="en-US" sz="9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মোহাম্মদ হোসেন</a:t>
            </a:r>
          </a:p>
          <a:p>
            <a:pPr algn="l">
              <a:defRPr/>
            </a:pPr>
            <a:r>
              <a:rPr lang="en-US" sz="9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 (</a:t>
            </a:r>
            <a:r>
              <a:rPr lang="en-US" sz="9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আই.সি.টি</a:t>
            </a:r>
            <a:r>
              <a:rPr lang="en-US" sz="9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.)</a:t>
            </a:r>
          </a:p>
          <a:p>
            <a:pPr algn="l">
              <a:defRPr/>
            </a:pPr>
            <a:r>
              <a:rPr lang="en-US" sz="9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পঞ্চগ্রাম আজিজুর রহমান উচ্চ বিদ্যালয়</a:t>
            </a:r>
          </a:p>
          <a:p>
            <a:pPr algn="l">
              <a:defRPr/>
            </a:pPr>
            <a:r>
              <a:rPr lang="en-US" sz="9600" b="1" dirty="0">
                <a:latin typeface="NikoshBAN" pitchFamily="2" charset="0"/>
                <a:cs typeface="NikoshBAN" pitchFamily="2" charset="0"/>
              </a:rPr>
              <a:t>নাওড়া ,শাহরাস্তি ,চাঁদপুর।</a:t>
            </a:r>
            <a:endParaRPr lang="en-US" sz="9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l">
              <a:defRPr/>
            </a:pP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9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01671-025599</a:t>
            </a:r>
            <a:endParaRPr lang="en-US" sz="3600" dirty="0" smtClean="0"/>
          </a:p>
          <a:p>
            <a:pPr algn="l">
              <a:defRPr/>
            </a:pPr>
            <a:r>
              <a:rPr lang="en-US" sz="7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ই-মেইল-mdhossain</a:t>
            </a:r>
            <a:r>
              <a:rPr lang="en-US" sz="7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599</a:t>
            </a:r>
            <a:r>
              <a:rPr lang="en-US" sz="7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14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30214" y="3410857"/>
            <a:ext cx="4054201" cy="28738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১০ম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 উদ্যোগ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</a:t>
            </a:r>
            <a:r>
              <a:rPr lang="en-US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50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- 02/12/2020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5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2049" y="1505424"/>
            <a:ext cx="102461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কাকে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বলে?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ব্যবসায়ের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পচনশীল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?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লাইব্রেরী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ষ্টেশনারী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7775" y="674427"/>
            <a:ext cx="3217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62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035300"/>
            <a:ext cx="9944100" cy="2235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একমালিকানা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জনপ্রিয়তার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4796404" y="1174234"/>
            <a:ext cx="2353529" cy="830997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51871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30547" y="552451"/>
            <a:ext cx="6454706" cy="9860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8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57351"/>
            <a:ext cx="10958286" cy="464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8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68" y="674557"/>
            <a:ext cx="4686063" cy="4811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2615" r="16478" b="52897"/>
          <a:stretch/>
        </p:blipFill>
        <p:spPr>
          <a:xfrm>
            <a:off x="5846164" y="674557"/>
            <a:ext cx="5681272" cy="48118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23279" y="5591331"/>
            <a:ext cx="6955436" cy="659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5394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729" y="2244630"/>
            <a:ext cx="10148342" cy="1862048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 extrusionH="76200">
            <a:extrusionClr>
              <a:srgbClr val="00B050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1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</a:t>
            </a:r>
            <a:r>
              <a:rPr lang="bn-BD" sz="115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</a:p>
        </p:txBody>
      </p:sp>
    </p:spTree>
    <p:extLst>
      <p:ext uri="{BB962C8B-B14F-4D97-AF65-F5344CB8AC3E}">
        <p14:creationId xmlns:p14="http://schemas.microsoft.com/office/powerpoint/2010/main" val="1085164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9431" y="2393328"/>
            <a:ext cx="945567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</a:t>
            </a:r>
          </a:p>
          <a:p>
            <a:pPr algn="just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একমালিকা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ব্যবসায়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ব্যবসায়ের বৈশিষ্ট্য সম্পর্কে বলতে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একমালিকা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ব্যবসায়ের ক্ষেত্রসমূহ চিহ্নিত করতে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53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271" y="5060357"/>
            <a:ext cx="11506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সাধারণ অর্থে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মালিকদ্বারা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ব্যবসায়কে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একমালিকানা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৷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0269" y="319558"/>
            <a:ext cx="6375262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rgbClr val="00B050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</a:t>
            </a:r>
            <a:r>
              <a:rPr lang="bn-BD" sz="72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24" y="1611086"/>
            <a:ext cx="5156062" cy="3250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t="25327" r="6497" b="6263"/>
          <a:stretch/>
        </p:blipFill>
        <p:spPr>
          <a:xfrm>
            <a:off x="6057899" y="1519887"/>
            <a:ext cx="5464737" cy="3432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790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/>
          <p:nvPr/>
        </p:nvSpPr>
        <p:spPr>
          <a:xfrm>
            <a:off x="3902286" y="630315"/>
            <a:ext cx="4623462" cy="64633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একমালিকানা ব্যবসায়ের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ধারণা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18"/>
          <p:cNvSpPr txBox="1"/>
          <p:nvPr/>
        </p:nvSpPr>
        <p:spPr>
          <a:xfrm>
            <a:off x="653143" y="1479170"/>
            <a:ext cx="10900227" cy="483209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ব্যক্তির মালিকানাধীন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কর্তৃক পরিচালিত ব্যবসা। একমালিকানাধীন ব্যবসা এবং মালিক দুটি আলাদা স্বত্বা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বরং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ব্যবসার সকল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দেনা এবং সম্পদ সমস্তই মালিকের একার। ব্যবসার সমস্ত লাভ-ক্ষতি মালিক একাই ভোগ করেন। এক মালিকানাধীন ব্যবসার মালিক ইচ্ছে করলে তার নিজের বা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য়ি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নামে ব্যবসা পরিচালনা করতে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8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3373" y="5650370"/>
            <a:ext cx="3083017" cy="769441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মালিকানা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13"/>
          <p:cNvSpPr txBox="1"/>
          <p:nvPr/>
        </p:nvSpPr>
        <p:spPr>
          <a:xfrm>
            <a:off x="3645849" y="671610"/>
            <a:ext cx="5220322" cy="707886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একমালিকানা ব্যবসায়ের বৈশিষ্ট্য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28" y="1484427"/>
            <a:ext cx="5274872" cy="41043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7847092" y="5711926"/>
            <a:ext cx="2038157" cy="646331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" y="1484427"/>
            <a:ext cx="5210629" cy="410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3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2040995" y="5717711"/>
            <a:ext cx="2216212" cy="58477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17187" y="5825389"/>
            <a:ext cx="4937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স্থায়িত্ব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মালিকের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ইচ্ছার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4" y="1378857"/>
            <a:ext cx="5361482" cy="4338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186" y="1378857"/>
            <a:ext cx="5248896" cy="4338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13"/>
          <p:cNvSpPr txBox="1"/>
          <p:nvPr/>
        </p:nvSpPr>
        <p:spPr>
          <a:xfrm>
            <a:off x="3707025" y="563293"/>
            <a:ext cx="5220322" cy="707886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একমালিকানা ব্যবসায়ের বৈশিষ্ট্য</a:t>
            </a:r>
          </a:p>
        </p:txBody>
      </p:sp>
    </p:spTree>
    <p:extLst>
      <p:ext uri="{BB962C8B-B14F-4D97-AF65-F5344CB8AC3E}">
        <p14:creationId xmlns:p14="http://schemas.microsoft.com/office/powerpoint/2010/main" val="110460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359</Words>
  <Application>Microsoft Office PowerPoint</Application>
  <PresentationFormat>Widescreen</PresentationFormat>
  <Paragraphs>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NUSAIBA HOSSAIN</dc:creator>
  <cp:lastModifiedBy>NUSAIBA HOSSAIN</cp:lastModifiedBy>
  <cp:revision>83</cp:revision>
  <dcterms:created xsi:type="dcterms:W3CDTF">2020-11-30T07:38:18Z</dcterms:created>
  <dcterms:modified xsi:type="dcterms:W3CDTF">2020-12-27T04:24:18Z</dcterms:modified>
</cp:coreProperties>
</file>