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70" r:id="rId14"/>
    <p:sldId id="266" r:id="rId15"/>
    <p:sldId id="269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79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5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8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1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3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360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6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3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8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0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5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6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772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990600"/>
            <a:ext cx="21336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51" y="2152650"/>
            <a:ext cx="1655885" cy="1589942"/>
          </a:xfrm>
          <a:prstGeom prst="rect">
            <a:avLst/>
          </a:prstGeom>
        </p:spPr>
      </p:pic>
      <p:pic>
        <p:nvPicPr>
          <p:cNvPr id="5" name="Picture 4" descr="images (6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1" y="1609725"/>
            <a:ext cx="2133599" cy="2286000"/>
          </a:xfrm>
          <a:prstGeom prst="rect">
            <a:avLst/>
          </a:prstGeom>
        </p:spPr>
      </p:pic>
      <p:pic>
        <p:nvPicPr>
          <p:cNvPr id="7" name="Picture 6" descr="1359307889-ss_week39_watermelon1019958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11" y="1962150"/>
            <a:ext cx="1524000" cy="1866900"/>
          </a:xfrm>
          <a:prstGeom prst="rect">
            <a:avLst/>
          </a:prstGeom>
        </p:spPr>
      </p:pic>
      <p:pic>
        <p:nvPicPr>
          <p:cNvPr id="8" name="Picture 7" descr="IMG_038 (1).jpg"/>
          <p:cNvPicPr>
            <a:picLocks noChangeAspect="1"/>
          </p:cNvPicPr>
          <p:nvPr/>
        </p:nvPicPr>
        <p:blipFill>
          <a:blip r:embed="rId5"/>
          <a:srcRect l="26923" t="13636" r="26923" b="27273"/>
          <a:stretch>
            <a:fillRect/>
          </a:stretch>
        </p:blipFill>
        <p:spPr>
          <a:xfrm>
            <a:off x="2640623" y="2109421"/>
            <a:ext cx="1752600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457200"/>
            <a:ext cx="5867400" cy="6858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 কোন আকৃতির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27258" y="3894992"/>
            <a:ext cx="877766" cy="4953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19412" y="3906715"/>
            <a:ext cx="12954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মার্বেল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0600" y="3962400"/>
            <a:ext cx="1524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তরমুজ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46094" y="3962400"/>
            <a:ext cx="1547811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পৃথিবী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81200" y="4953000"/>
            <a:ext cx="56388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এগুলো সবই গোলক আকৃতির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95" y="1854079"/>
            <a:ext cx="1876425" cy="2095500"/>
          </a:xfrm>
          <a:prstGeom prst="rect">
            <a:avLst/>
          </a:prstGeom>
        </p:spPr>
      </p:pic>
      <p:pic>
        <p:nvPicPr>
          <p:cNvPr id="5" name="Picture 4" descr="download (78).jpg"/>
          <p:cNvPicPr>
            <a:picLocks noChangeAspect="1"/>
          </p:cNvPicPr>
          <p:nvPr/>
        </p:nvPicPr>
        <p:blipFill>
          <a:blip r:embed="rId3"/>
          <a:srcRect l="9266" t="7789" r="59846" b="46392"/>
          <a:stretch>
            <a:fillRect/>
          </a:stretch>
        </p:blipFill>
        <p:spPr>
          <a:xfrm>
            <a:off x="2750343" y="1835029"/>
            <a:ext cx="1828800" cy="2051171"/>
          </a:xfrm>
          <a:prstGeom prst="rect">
            <a:avLst/>
          </a:prstGeom>
        </p:spPr>
      </p:pic>
      <p:pic>
        <p:nvPicPr>
          <p:cNvPr id="6" name="Picture 5" descr="download (78).jpg"/>
          <p:cNvPicPr>
            <a:picLocks noChangeAspect="1"/>
          </p:cNvPicPr>
          <p:nvPr/>
        </p:nvPicPr>
        <p:blipFill>
          <a:blip r:embed="rId3"/>
          <a:srcRect l="52510" t="11212" r="7336" b="50515"/>
          <a:stretch>
            <a:fillRect/>
          </a:stretch>
        </p:blipFill>
        <p:spPr>
          <a:xfrm rot="16200000">
            <a:off x="4403664" y="2155764"/>
            <a:ext cx="2165471" cy="1524000"/>
          </a:xfrm>
          <a:prstGeom prst="rect">
            <a:avLst/>
          </a:prstGeom>
        </p:spPr>
      </p:pic>
      <p:pic>
        <p:nvPicPr>
          <p:cNvPr id="7" name="Picture 6" descr="jhgf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62" y="1835028"/>
            <a:ext cx="1543051" cy="2133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6887" y="647700"/>
            <a:ext cx="5486400" cy="5114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 কোন আকৃতির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87508" y="4086959"/>
            <a:ext cx="1066800" cy="685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51154" y="4163157"/>
            <a:ext cx="1828800" cy="685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আইসক্রিম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4086959"/>
            <a:ext cx="1371600" cy="685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চোংগা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30890" y="4067175"/>
            <a:ext cx="1219200" cy="685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পলো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8654" y="5027735"/>
            <a:ext cx="5562600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এগুলো সবই কোনক আকৃতির ।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723898"/>
            <a:ext cx="7924800" cy="5714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ছবিগুলোকে আলাদা করে ৪টি দলে ভাগ 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9556" y="4631722"/>
            <a:ext cx="990600" cy="14426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90600" y="1523998"/>
            <a:ext cx="1219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1523998"/>
            <a:ext cx="1447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6600" y="1485899"/>
            <a:ext cx="1219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ঘনক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5600" y="1523998"/>
            <a:ext cx="1447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1359307889-ss_week39_watermelon1019958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33" y="2762248"/>
            <a:ext cx="1371600" cy="1485900"/>
          </a:xfrm>
          <a:prstGeom prst="rect">
            <a:avLst/>
          </a:prstGeom>
        </p:spPr>
      </p:pic>
      <p:pic>
        <p:nvPicPr>
          <p:cNvPr id="31" name="Picture 30" descr="download (4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32" y="4621090"/>
            <a:ext cx="962025" cy="1441938"/>
          </a:xfrm>
          <a:prstGeom prst="rect">
            <a:avLst/>
          </a:prstGeom>
        </p:spPr>
      </p:pic>
      <p:pic>
        <p:nvPicPr>
          <p:cNvPr id="32" name="Picture 31" descr="Picture1_15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534" y="4741985"/>
            <a:ext cx="1371600" cy="1200150"/>
          </a:xfrm>
          <a:prstGeom prst="rect">
            <a:avLst/>
          </a:prstGeom>
        </p:spPr>
      </p:pic>
      <p:pic>
        <p:nvPicPr>
          <p:cNvPr id="33" name="Picture 32" descr="Capture-659.jpg"/>
          <p:cNvPicPr>
            <a:picLocks noChangeAspect="1"/>
          </p:cNvPicPr>
          <p:nvPr/>
        </p:nvPicPr>
        <p:blipFill>
          <a:blip r:embed="rId6"/>
          <a:srcRect r="37037"/>
          <a:stretch>
            <a:fillRect/>
          </a:stretch>
        </p:blipFill>
        <p:spPr>
          <a:xfrm>
            <a:off x="2427886" y="2762248"/>
            <a:ext cx="1295400" cy="1552574"/>
          </a:xfrm>
          <a:prstGeom prst="rect">
            <a:avLst/>
          </a:prstGeom>
        </p:spPr>
      </p:pic>
      <p:pic>
        <p:nvPicPr>
          <p:cNvPr id="34" name="Picture 33" descr="download (78).jpg"/>
          <p:cNvPicPr>
            <a:picLocks noChangeAspect="1"/>
          </p:cNvPicPr>
          <p:nvPr/>
        </p:nvPicPr>
        <p:blipFill>
          <a:blip r:embed="rId7"/>
          <a:srcRect l="12355" t="8247" r="62934" b="46392"/>
          <a:stretch>
            <a:fillRect/>
          </a:stretch>
        </p:blipFill>
        <p:spPr>
          <a:xfrm>
            <a:off x="3161933" y="4609731"/>
            <a:ext cx="1524000" cy="1464657"/>
          </a:xfrm>
          <a:prstGeom prst="rect">
            <a:avLst/>
          </a:prstGeom>
        </p:spPr>
      </p:pic>
      <p:pic>
        <p:nvPicPr>
          <p:cNvPr id="35" name="Picture 34" descr="download (78).jpg"/>
          <p:cNvPicPr>
            <a:picLocks noChangeAspect="1"/>
          </p:cNvPicPr>
          <p:nvPr/>
        </p:nvPicPr>
        <p:blipFill>
          <a:blip r:embed="rId7"/>
          <a:srcRect l="52510" t="12371" r="10425" b="50515"/>
          <a:stretch>
            <a:fillRect/>
          </a:stretch>
        </p:blipFill>
        <p:spPr>
          <a:xfrm rot="16200000">
            <a:off x="5371129" y="2914378"/>
            <a:ext cx="1461909" cy="1119551"/>
          </a:xfrm>
          <a:prstGeom prst="rect">
            <a:avLst/>
          </a:prstGeom>
        </p:spPr>
      </p:pic>
      <p:pic>
        <p:nvPicPr>
          <p:cNvPr id="36" name="Picture 35" descr="60df8a53-2fc6-4447-a63f-63509c418520_1.606169b7ab67f9539a7ea9faaa9d14b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63153" y="2743199"/>
            <a:ext cx="1000125" cy="1461909"/>
          </a:xfrm>
          <a:prstGeom prst="rect">
            <a:avLst/>
          </a:prstGeom>
        </p:spPr>
      </p:pic>
      <p:pic>
        <p:nvPicPr>
          <p:cNvPr id="37" name="Picture 36" descr="download (36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635" y="2800348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17948" r="6146"/>
          <a:stretch/>
        </p:blipFill>
        <p:spPr>
          <a:xfrm>
            <a:off x="838200" y="1600200"/>
            <a:ext cx="3048000" cy="3831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 Diagonal Corner Rectangle 2"/>
          <p:cNvSpPr/>
          <p:nvPr/>
        </p:nvSpPr>
        <p:spPr>
          <a:xfrm>
            <a:off x="4267200" y="1905000"/>
            <a:ext cx="4038600" cy="230798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9১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8046" y="641838"/>
            <a:ext cx="41910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চিত্রের সাথে মিল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708230916006293172.jpg"/>
          <p:cNvPicPr>
            <a:picLocks noChangeAspect="1"/>
          </p:cNvPicPr>
          <p:nvPr/>
        </p:nvPicPr>
        <p:blipFill>
          <a:blip r:embed="rId2" cstate="print"/>
          <a:srcRect t="-8333"/>
          <a:stretch>
            <a:fillRect/>
          </a:stretch>
        </p:blipFill>
        <p:spPr>
          <a:xfrm>
            <a:off x="6324600" y="1454130"/>
            <a:ext cx="838200" cy="831870"/>
          </a:xfrm>
          <a:prstGeom prst="rect">
            <a:avLst/>
          </a:prstGeom>
        </p:spPr>
      </p:pic>
      <p:pic>
        <p:nvPicPr>
          <p:cNvPr id="7" name="Picture 6" descr="tgbvn.jpg"/>
          <p:cNvPicPr>
            <a:picLocks noChangeAspect="1"/>
          </p:cNvPicPr>
          <p:nvPr/>
        </p:nvPicPr>
        <p:blipFill>
          <a:blip r:embed="rId3"/>
          <a:srcRect l="59259" b="10161"/>
          <a:stretch>
            <a:fillRect/>
          </a:stretch>
        </p:blipFill>
        <p:spPr>
          <a:xfrm>
            <a:off x="6324600" y="3581400"/>
            <a:ext cx="762000" cy="1143000"/>
          </a:xfrm>
          <a:prstGeom prst="rect">
            <a:avLst/>
          </a:prstGeom>
        </p:spPr>
      </p:pic>
      <p:pic>
        <p:nvPicPr>
          <p:cNvPr id="8" name="Picture 7" descr="220px-Basketbal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927092"/>
            <a:ext cx="762000" cy="93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6800" y="16764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6670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6284" y="50673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3733800"/>
            <a:ext cx="1559169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ঘনক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tock-vector-red-and-white-dice-with-double-six-roll-76798663.jpg"/>
          <p:cNvPicPr>
            <a:picLocks noChangeAspect="1"/>
          </p:cNvPicPr>
          <p:nvPr/>
        </p:nvPicPr>
        <p:blipFill>
          <a:blip r:embed="rId5" cstate="print"/>
          <a:srcRect l="44444" t="32014"/>
          <a:stretch>
            <a:fillRect/>
          </a:stretch>
        </p:blipFill>
        <p:spPr>
          <a:xfrm>
            <a:off x="6324600" y="2514600"/>
            <a:ext cx="762000" cy="86410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667000" y="2057400"/>
            <a:ext cx="3962400" cy="327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90800" y="2057400"/>
            <a:ext cx="3733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438400" y="2971800"/>
            <a:ext cx="4038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00654" y="4411277"/>
            <a:ext cx="4267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838200"/>
            <a:ext cx="67818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5800" y="3657600"/>
            <a:ext cx="7848600" cy="213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গোলক,কোণক,বেলন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638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250566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4" t="27969" r="41731" b="50000"/>
          <a:stretch/>
        </p:blipFill>
        <p:spPr>
          <a:xfrm>
            <a:off x="1447800" y="2362200"/>
            <a:ext cx="20574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4724400" y="2247900"/>
            <a:ext cx="3317631" cy="2819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গোয়ালহাট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 সদর, দিনাজপুর।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762000"/>
            <a:ext cx="1981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3429000" y="533400"/>
            <a:ext cx="19812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676400"/>
            <a:ext cx="3505200" cy="3871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শ্রেনিঃদ্বিতীয়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বিষয়ঃগণিত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পাঠঃজ্যামিতিক আকৃতি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27/12/2020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pring-flowers-grass-header-green-cute-colorful-illustration-isolated-white-background-can-use-as-web-site-footer-banner-39007762.jpg"/>
          <p:cNvPicPr>
            <a:picLocks noChangeAspect="1"/>
          </p:cNvPicPr>
          <p:nvPr/>
        </p:nvPicPr>
        <p:blipFill>
          <a:blip r:embed="rId2"/>
          <a:srcRect t="15182" b="19028"/>
          <a:stretch>
            <a:fillRect/>
          </a:stretch>
        </p:blipFill>
        <p:spPr>
          <a:xfrm>
            <a:off x="228600" y="5715000"/>
            <a:ext cx="8610600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398"/>
            <a:ext cx="3245644" cy="3871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4185" y="685800"/>
            <a:ext cx="2362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715000"/>
            <a:ext cx="80772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984" y="2209800"/>
            <a:ext cx="8059616" cy="3200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২৭.1.1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ঘনক,কোণক,গোলক,বেলন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আকৃতি,চিনে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২৭.2.1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153" y="562708"/>
            <a:ext cx="7924801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 দেখে বলতো এগুলো কি আকৃতি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pring-flowers-grass-header-green-cute-colorful-illustration-isolated-white-background-can-use-as-web-site-footer-banner-39007762.jpg"/>
          <p:cNvPicPr>
            <a:picLocks noChangeAspect="1"/>
          </p:cNvPicPr>
          <p:nvPr/>
        </p:nvPicPr>
        <p:blipFill>
          <a:blip r:embed="rId2"/>
          <a:srcRect t="15182" b="19028"/>
          <a:stretch>
            <a:fillRect/>
          </a:stretch>
        </p:blipFill>
        <p:spPr>
          <a:xfrm>
            <a:off x="609599" y="5257800"/>
            <a:ext cx="7924801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97251"/>
            <a:ext cx="1761942" cy="1437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9" y="2106490"/>
            <a:ext cx="1891079" cy="903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92" y="2072054"/>
            <a:ext cx="1566864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43466"/>
            <a:ext cx="1776048" cy="1552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3" y="3915508"/>
            <a:ext cx="2117848" cy="1318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xz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953000"/>
            <a:ext cx="8001000" cy="135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1" y="590550"/>
            <a:ext cx="2667000" cy="704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19401" y="1619250"/>
            <a:ext cx="3733800" cy="3333750"/>
            <a:chOff x="2819401" y="1619250"/>
            <a:chExt cx="3733800" cy="3333750"/>
          </a:xfrm>
        </p:grpSpPr>
        <p:sp>
          <p:nvSpPr>
            <p:cNvPr id="4" name="Rectangle 3"/>
            <p:cNvSpPr/>
            <p:nvPr/>
          </p:nvSpPr>
          <p:spPr>
            <a:xfrm>
              <a:off x="2819401" y="1619250"/>
              <a:ext cx="3733800" cy="1143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জ্যামিতিক আকৃতি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1" y="2762250"/>
              <a:ext cx="3657600" cy="21907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42058"/>
            <a:ext cx="1600200" cy="1828800"/>
          </a:xfrm>
          <a:prstGeom prst="rect">
            <a:avLst/>
          </a:prstGeom>
        </p:spPr>
      </p:pic>
      <p:pic>
        <p:nvPicPr>
          <p:cNvPr id="8" name="Picture 7" descr="stock-vector-red-and-white-dice-with-double-six-roll-76798663.jpg"/>
          <p:cNvPicPr>
            <a:picLocks noChangeAspect="1"/>
          </p:cNvPicPr>
          <p:nvPr/>
        </p:nvPicPr>
        <p:blipFill>
          <a:blip r:embed="rId3"/>
          <a:srcRect l="1852" r="51852" b="34053"/>
          <a:stretch>
            <a:fillRect/>
          </a:stretch>
        </p:blipFill>
        <p:spPr>
          <a:xfrm>
            <a:off x="4364570" y="1770775"/>
            <a:ext cx="1828800" cy="1905000"/>
          </a:xfrm>
          <a:prstGeom prst="rect">
            <a:avLst/>
          </a:prstGeom>
        </p:spPr>
      </p:pic>
      <p:pic>
        <p:nvPicPr>
          <p:cNvPr id="9" name="Picture 8" descr="download (7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109" y="1944281"/>
            <a:ext cx="1981200" cy="1638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3046" y="613996"/>
            <a:ext cx="79248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5798" y="3801208"/>
            <a:ext cx="990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95446" y="3733800"/>
            <a:ext cx="1371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ছক্কা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62800" y="3801208"/>
            <a:ext cx="914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5063189"/>
            <a:ext cx="4267200" cy="6564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সবই ঘনক আকৃতির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52375" y="3725008"/>
            <a:ext cx="1486224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প্যজেল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vc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2756">
            <a:off x="802109" y="1662814"/>
            <a:ext cx="1673679" cy="1999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74077" y="3352800"/>
            <a:ext cx="7772400" cy="25908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85800"/>
            <a:ext cx="1600200" cy="2314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43200" y="1143000"/>
            <a:ext cx="35814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299064"/>
            <a:ext cx="1752600" cy="2514600"/>
          </a:xfrm>
          <a:prstGeom prst="rect">
            <a:avLst/>
          </a:prstGeom>
        </p:spPr>
      </p:pic>
      <p:pic>
        <p:nvPicPr>
          <p:cNvPr id="7" name="Picture 6" descr="download (7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798" y="1330889"/>
            <a:ext cx="1847850" cy="2543175"/>
          </a:xfrm>
          <a:prstGeom prst="rect">
            <a:avLst/>
          </a:prstGeom>
        </p:spPr>
      </p:pic>
      <p:pic>
        <p:nvPicPr>
          <p:cNvPr id="8" name="Picture 7" descr="download (7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1345039"/>
            <a:ext cx="2038350" cy="2590800"/>
          </a:xfrm>
          <a:prstGeom prst="rect">
            <a:avLst/>
          </a:prstGeom>
        </p:spPr>
      </p:pic>
      <p:pic>
        <p:nvPicPr>
          <p:cNvPr id="9" name="Picture 8" descr="196400.jpg"/>
          <p:cNvPicPr>
            <a:picLocks noChangeAspect="1"/>
          </p:cNvPicPr>
          <p:nvPr/>
        </p:nvPicPr>
        <p:blipFill>
          <a:blip r:embed="rId5"/>
          <a:srcRect l="9091" r="13636"/>
          <a:stretch>
            <a:fillRect/>
          </a:stretch>
        </p:blipFill>
        <p:spPr>
          <a:xfrm>
            <a:off x="4891454" y="1345039"/>
            <a:ext cx="1295400" cy="251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9775" y="574568"/>
            <a:ext cx="5410200" cy="4970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 কোন আকৃতির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0750" y="5638799"/>
            <a:ext cx="4667250" cy="561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সবই বেলন আকৃতির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00150" y="4025319"/>
            <a:ext cx="9906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88323" y="4101519"/>
            <a:ext cx="10668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গ্লাস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91454" y="4039860"/>
            <a:ext cx="1676400" cy="7165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965331"/>
            <a:ext cx="13716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কৌটা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12954</TotalTime>
  <Words>168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PC</dc:creator>
  <cp:lastModifiedBy>USER PC</cp:lastModifiedBy>
  <cp:revision>132</cp:revision>
  <dcterms:created xsi:type="dcterms:W3CDTF">2006-08-16T00:00:00Z</dcterms:created>
  <dcterms:modified xsi:type="dcterms:W3CDTF">2020-12-27T09:56:46Z</dcterms:modified>
</cp:coreProperties>
</file>