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9" r:id="rId4"/>
    <p:sldId id="260" r:id="rId5"/>
    <p:sldId id="261" r:id="rId6"/>
    <p:sldId id="276" r:id="rId7"/>
    <p:sldId id="262" r:id="rId8"/>
    <p:sldId id="263" r:id="rId9"/>
    <p:sldId id="267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5D4666-0663-40AB-9251-85175622230A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0"/>
            <a:ext cx="4297679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স্বাগতম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1077774"/>
            <a:ext cx="8102043" cy="455231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59397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050" y="191889"/>
            <a:ext cx="5920269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বাড়ীর কাজ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765" y="1018904"/>
            <a:ext cx="10899361" cy="45243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জনাব মা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শতরুপা</a:t>
            </a:r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কোম্পানীর একজন মালিক । তিনি রাজশাহী থেকে ট্রাকে করে ঢাকায় আম নিয়ে আসেন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এবংপ্রাথমিক পর্যায়ে কাওরানবাজারের একটি আধুনিক মানের গুদামে সংরক্ষন করেণ । সাধারণত তীব্র চাহিদার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অর্থাৎ বাজারে যখন আম একেবারেই থাকে না , তখন তিনি মজুদকৃত আম বাজারে সরবরাহের মাধ্যমে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 অর্জনের সিদ্ধান্ত গ্রহণ করেন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765" y="4924697"/>
            <a:ext cx="10923628" cy="224676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রাজশাহী হতে ঢাকায় আম আনার ফলে কোনধ রনের  উপযোগ সৃস্টি হয়েছে তা ব্যাখ্যা কর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গুদামজাতকরণের ফলে ক্রেতারা দীর্ঘ সময় পর্যন্ত আম ভোগের সুযোগ পায় 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94369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9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9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9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860" y="221572"/>
            <a:ext cx="507826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সকলকে ধন্যবাদ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977" y="2272937"/>
            <a:ext cx="8739051" cy="2651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8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0708"/>
            <a:ext cx="12192000" cy="1099367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4"/>
            <a:ext cx="6019800" cy="503237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u="sng" dirty="0" err="1" smtClean="0">
                <a:solidFill>
                  <a:srgbClr val="00B050"/>
                </a:solidFill>
              </a:rPr>
              <a:t>শিষ্বক</a:t>
            </a:r>
            <a:r>
              <a:rPr lang="en-US" sz="3200" u="sng" dirty="0" smtClean="0">
                <a:solidFill>
                  <a:srgbClr val="00B050"/>
                </a:solidFill>
              </a:rPr>
              <a:t> </a:t>
            </a:r>
            <a:r>
              <a:rPr lang="en-US" sz="3200" u="sng" dirty="0" err="1" smtClean="0">
                <a:solidFill>
                  <a:srgbClr val="00B050"/>
                </a:solidFill>
              </a:rPr>
              <a:t>পরিচিতিঃ</a:t>
            </a:r>
            <a:endParaRPr lang="en-US" sz="3200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মোঃ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আলমগীর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হোসাইন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(</a:t>
            </a:r>
            <a:r>
              <a:rPr lang="en-US" sz="3200" dirty="0" err="1" smtClean="0">
                <a:solidFill>
                  <a:srgbClr val="00B050"/>
                </a:solidFill>
              </a:rPr>
              <a:t>প্রভাষক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উৎপাদন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ব্যবস্থাপনা</a:t>
            </a:r>
            <a:r>
              <a:rPr lang="en-US" sz="3200" dirty="0" smtClean="0">
                <a:solidFill>
                  <a:srgbClr val="00B050"/>
                </a:solidFill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</a:rPr>
              <a:t>বিপণন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সোনারগাঁ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জি.আর</a:t>
            </a:r>
            <a:r>
              <a:rPr lang="en-US" sz="3200" dirty="0" smtClean="0">
                <a:solidFill>
                  <a:srgbClr val="00B050"/>
                </a:solidFill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</a:rPr>
              <a:t>ইনস্টিটিউশন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8103" y="1825624"/>
            <a:ext cx="6143897" cy="50323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/>
              <a:t>উৎপাদন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ব্যবস্থাপনা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বিপণন</a:t>
            </a:r>
            <a:r>
              <a:rPr lang="en-US" sz="3200" dirty="0" smtClean="0"/>
              <a:t> (১ম </a:t>
            </a:r>
            <a:r>
              <a:rPr lang="en-US" sz="3200" dirty="0" err="1" smtClean="0"/>
              <a:t>পত্র</a:t>
            </a:r>
            <a:r>
              <a:rPr lang="en-US" sz="3200" dirty="0" smtClean="0"/>
              <a:t>)</a:t>
            </a:r>
            <a:endParaRPr lang="bn-BD" sz="3200" dirty="0"/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 মিনিট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একাদশ</a:t>
            </a:r>
          </a:p>
        </p:txBody>
      </p:sp>
    </p:spTree>
    <p:extLst>
      <p:ext uri="{BB962C8B-B14F-4D97-AF65-F5344CB8AC3E}">
        <p14:creationId xmlns="" xmlns:p14="http://schemas.microsoft.com/office/powerpoint/2010/main" val="20079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0002" y="153350"/>
            <a:ext cx="287461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নিচের চিত্র </a:t>
            </a:r>
            <a:r>
              <a:rPr lang="bn-BD" dirty="0">
                <a:solidFill>
                  <a:srgbClr val="FF0000"/>
                </a:solidFill>
              </a:rPr>
              <a:t>গুলো </a:t>
            </a:r>
            <a:r>
              <a:rPr lang="bn-BD" dirty="0" smtClean="0">
                <a:solidFill>
                  <a:srgbClr val="FF0000"/>
                </a:solidFill>
              </a:rPr>
              <a:t>ল্ক্ষ্যকর</a:t>
            </a:r>
            <a:endParaRPr lang="bn-BD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74" y="499780"/>
            <a:ext cx="3354529" cy="2517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49289" y="103453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pic>
        <p:nvPicPr>
          <p:cNvPr id="9" name="Picture 8" descr="avenue-2215317__3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" y="594904"/>
            <a:ext cx="3713390" cy="2475593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753" y="4692832"/>
            <a:ext cx="3784418" cy="2119274"/>
          </a:xfrm>
          <a:prstGeom prst="rect">
            <a:avLst/>
          </a:prstGeom>
        </p:spPr>
      </p:pic>
      <p:pic>
        <p:nvPicPr>
          <p:cNvPr id="11" name="Picture 10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8747" y="2272938"/>
            <a:ext cx="3513768" cy="2338252"/>
          </a:xfrm>
          <a:prstGeom prst="rect">
            <a:avLst/>
          </a:prstGeom>
        </p:spPr>
      </p:pic>
      <p:pic>
        <p:nvPicPr>
          <p:cNvPr id="12" name="Picture 11" descr="mir_for_home_6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9451" y="4598126"/>
            <a:ext cx="3840480" cy="1998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07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697" y="331304"/>
            <a:ext cx="5026476" cy="7078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পাঠ শিরোনাম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70215" y="1933304"/>
            <a:ext cx="4572001" cy="279545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</a:rPr>
              <a:t>উৎপাদন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3026" y="252396"/>
            <a:ext cx="8991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</a:rPr>
              <a:t>পাঠ শেষে তোমরা যা শিখবে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426" y="1938980"/>
            <a:ext cx="9051235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১। উৎপাদন কি তা ব্যাখ্যা করতে পারবে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9611" y="2991396"/>
            <a:ext cx="9078685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২। </a:t>
            </a:r>
            <a:r>
              <a:rPr lang="en-US" sz="2800" dirty="0" err="1" smtClean="0"/>
              <a:t>উৎপাদনের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রুপ</a:t>
            </a:r>
            <a:r>
              <a:rPr lang="en-US" sz="2800" dirty="0" smtClean="0"/>
              <a:t> </a:t>
            </a:r>
            <a:r>
              <a:rPr lang="bn-BD" sz="2800" dirty="0" smtClean="0"/>
              <a:t>বর্ণণা করতে পারবে ।</a:t>
            </a:r>
          </a:p>
          <a:p>
            <a:endParaRPr lang="bn-BD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2904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উৎপাদন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 আভিধানিক অর্থ তৈরি বা সৃষ্টি করা।এর মাধ্যমে দ্র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সেবা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হয় । আর দ্রব্য ও সেবা তৈরি করাকে উৎপাদন বলে ।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90" y="195941"/>
            <a:ext cx="1005839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উৎপাদনের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রুপ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97" y="3141220"/>
            <a:ext cx="4744278" cy="3693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রূপগত উপযোগ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1" y="6240474"/>
            <a:ext cx="3513908" cy="3693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স্থান গত উপযোগ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31" y="848712"/>
            <a:ext cx="3074844" cy="20648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93899" y="3139630"/>
            <a:ext cx="365409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সময়গত উপযোগ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3707917"/>
            <a:ext cx="3657600" cy="24791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42377" y="6294088"/>
            <a:ext cx="3071606" cy="3835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তথ্যগত উপযোগ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42715" y="6294088"/>
            <a:ext cx="3849285" cy="3835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মালিকানাগত উপযোগ</a:t>
            </a:r>
            <a:endParaRPr lang="en-US" dirty="0"/>
          </a:p>
        </p:txBody>
      </p:sp>
      <p:pic>
        <p:nvPicPr>
          <p:cNvPr id="17" name="Picture 16" descr="2019_11_18_6504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023" y="875213"/>
            <a:ext cx="2315194" cy="2108910"/>
          </a:xfrm>
          <a:prstGeom prst="rect">
            <a:avLst/>
          </a:prstGeom>
        </p:spPr>
      </p:pic>
      <p:pic>
        <p:nvPicPr>
          <p:cNvPr id="18" name="Picture 17" descr="images (1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254" y="3987437"/>
            <a:ext cx="3633107" cy="2034540"/>
          </a:xfrm>
          <a:prstGeom prst="rect">
            <a:avLst/>
          </a:prstGeom>
        </p:spPr>
      </p:pic>
      <p:pic>
        <p:nvPicPr>
          <p:cNvPr id="19" name="Picture 18" descr="019-Marketing-5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6568" y="3788228"/>
            <a:ext cx="3404507" cy="22337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68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2720" y="403726"/>
            <a:ext cx="467868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B050"/>
                </a:solidFill>
              </a:rPr>
              <a:t>দলীয়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1300" y="1739900"/>
            <a:ext cx="866902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১। </a:t>
            </a:r>
            <a:r>
              <a:rPr lang="bn-BD" sz="3200" dirty="0" smtClean="0">
                <a:solidFill>
                  <a:srgbClr val="FFFF00"/>
                </a:solidFill>
              </a:rPr>
              <a:t>উৎপাদনের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r>
              <a:rPr lang="bn-BD" sz="3200" dirty="0" smtClean="0">
                <a:solidFill>
                  <a:srgbClr val="FFFF00"/>
                </a:solidFill>
              </a:rPr>
              <a:t>ধারণা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r>
              <a:rPr lang="bn-BD" sz="3600" dirty="0" smtClean="0">
                <a:solidFill>
                  <a:srgbClr val="FFFF00"/>
                </a:solidFill>
              </a:rPr>
              <a:t>ব্যাখ্যা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r>
              <a:rPr lang="bn-BD" sz="3600" dirty="0" smtClean="0">
                <a:solidFill>
                  <a:srgbClr val="FFFF00"/>
                </a:solidFill>
              </a:rPr>
              <a:t>কর</a:t>
            </a:r>
            <a:r>
              <a:rPr lang="bn-BD" sz="2000" dirty="0" smtClean="0">
                <a:solidFill>
                  <a:srgbClr val="FFFF00"/>
                </a:solidFill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" y="2619344"/>
            <a:ext cx="999744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</a:rPr>
              <a:t>২। উৎপাদনের বিভিন্ন উপযোগ বর্ণনা কর ।</a:t>
            </a:r>
          </a:p>
        </p:txBody>
      </p:sp>
    </p:spTree>
    <p:extLst>
      <p:ext uri="{BB962C8B-B14F-4D97-AF65-F5344CB8AC3E}">
        <p14:creationId xmlns="" xmlns:p14="http://schemas.microsoft.com/office/powerpoint/2010/main" val="19780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742" y="452761"/>
            <a:ext cx="367941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মূল্যায়ন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4430" y="1391479"/>
            <a:ext cx="415004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</a:rPr>
              <a:t>১।</a:t>
            </a:r>
            <a:r>
              <a:rPr lang="bn-BD" sz="2400" dirty="0">
                <a:solidFill>
                  <a:schemeClr val="bg1"/>
                </a:solidFill>
              </a:rPr>
              <a:t> </a:t>
            </a:r>
            <a:r>
              <a:rPr lang="bn-BD" sz="2400" dirty="0" smtClean="0">
                <a:solidFill>
                  <a:schemeClr val="bg1"/>
                </a:solidFill>
              </a:rPr>
              <a:t>উৎপাদন কী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9190" y="2096984"/>
            <a:ext cx="478887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২।উপযোগ কী?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4430" y="2755316"/>
            <a:ext cx="585713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৩।সময়গত উপযোগ বলতে কী বুঝ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2990" y="3600777"/>
            <a:ext cx="5918752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৪। রূপগত উপযোগ বলতে কী বুঝ ?</a:t>
            </a:r>
          </a:p>
        </p:txBody>
      </p:sp>
    </p:spTree>
    <p:extLst>
      <p:ext uri="{BB962C8B-B14F-4D97-AF65-F5344CB8AC3E}">
        <p14:creationId xmlns="" xmlns:p14="http://schemas.microsoft.com/office/powerpoint/2010/main" val="4598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580</TotalTime>
  <Words>246</Words>
  <Application>Microsoft Office PowerPoint</Application>
  <PresentationFormat>Custom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পরিচিতি</vt:lpstr>
      <vt:lpstr>Slide 3</vt:lpstr>
      <vt:lpstr>Slide 4</vt:lpstr>
      <vt:lpstr>Slide 5</vt:lpstr>
      <vt:lpstr>উৎপাদন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lab-1</dc:creator>
  <cp:lastModifiedBy>intel</cp:lastModifiedBy>
  <cp:revision>137</cp:revision>
  <dcterms:created xsi:type="dcterms:W3CDTF">2017-05-22T05:49:36Z</dcterms:created>
  <dcterms:modified xsi:type="dcterms:W3CDTF">2020-12-27T05:26:02Z</dcterms:modified>
</cp:coreProperties>
</file>