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39" r:id="rId2"/>
    <p:sldMasterId id="2147484551" r:id="rId3"/>
    <p:sldMasterId id="2147484563" r:id="rId4"/>
  </p:sldMasterIdLst>
  <p:notesMasterIdLst>
    <p:notesMasterId r:id="rId24"/>
  </p:notesMasterIdLst>
  <p:handoutMasterIdLst>
    <p:handoutMasterId r:id="rId25"/>
  </p:handoutMasterIdLst>
  <p:sldIdLst>
    <p:sldId id="509" r:id="rId5"/>
    <p:sldId id="510" r:id="rId6"/>
    <p:sldId id="435" r:id="rId7"/>
    <p:sldId id="493" r:id="rId8"/>
    <p:sldId id="494" r:id="rId9"/>
    <p:sldId id="504" r:id="rId10"/>
    <p:sldId id="496" r:id="rId11"/>
    <p:sldId id="497" r:id="rId12"/>
    <p:sldId id="500" r:id="rId13"/>
    <p:sldId id="501" r:id="rId14"/>
    <p:sldId id="502" r:id="rId15"/>
    <p:sldId id="505" r:id="rId16"/>
    <p:sldId id="503" r:id="rId17"/>
    <p:sldId id="432" r:id="rId18"/>
    <p:sldId id="491" r:id="rId19"/>
    <p:sldId id="477" r:id="rId20"/>
    <p:sldId id="425" r:id="rId21"/>
    <p:sldId id="433" r:id="rId22"/>
    <p:sldId id="51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509"/>
            <p14:sldId id="510"/>
            <p14:sldId id="435"/>
            <p14:sldId id="493"/>
            <p14:sldId id="494"/>
            <p14:sldId id="504"/>
            <p14:sldId id="496"/>
            <p14:sldId id="497"/>
            <p14:sldId id="500"/>
            <p14:sldId id="501"/>
            <p14:sldId id="502"/>
            <p14:sldId id="505"/>
            <p14:sldId id="503"/>
            <p14:sldId id="432"/>
            <p14:sldId id="491"/>
            <p14:sldId id="477"/>
            <p14:sldId id="425"/>
            <p14:sldId id="433"/>
            <p14:sldId id="5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800000"/>
    <a:srgbClr val="660033"/>
    <a:srgbClr val="993366"/>
    <a:srgbClr val="FF3399"/>
    <a:srgbClr val="731365"/>
    <a:srgbClr val="820000"/>
    <a:srgbClr val="FFD757"/>
    <a:srgbClr val="2C451B"/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41" d="100"/>
          <a:sy n="41" d="100"/>
        </p:scale>
        <p:origin x="-1818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12/27/2020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12/27/2020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373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11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148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95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8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892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101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60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88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607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21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872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29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347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527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9D2-861E-492F-8163-5C8654C030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298C-49CC-4C14-BF5D-2C311B79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8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C3B73-0985-4CD2-952A-A186300CFF3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8F853-9E77-4D13-B634-73877FD37CB3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99D2-861E-492F-8163-5C8654C030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298C-49CC-4C14-BF5D-2C311B79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1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743C9-6CEE-42F5-868A-8D58A5C8328D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0C92A-2573-4E5A-8E37-DB8D14A4E6CA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65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FBC4C-028E-443C-9748-A385E275F281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803FC-1D3F-47F1-9120-65F02EE8B68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65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BA19E-ABB4-4A9F-970D-4771F1FEB87C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3CE2E-92CC-42FE-AB02-9DB7BB85FD7F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91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574215" y="6027003"/>
            <a:ext cx="161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রোসমা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5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6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0150C-8BCB-4958-A2D7-C0CD75CDDC92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18F0D-ABF7-4CC8-A0F3-43AEF9AAEC55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8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BE1C9-C605-4373-AC6A-2C9B7A3C57B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DFD13-CC03-4556-9441-4B7746E35A83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4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71B74-C807-4802-A1F2-3B278A7D2175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BC323-7A51-4FCA-A44F-802E72E1628D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3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D3886-CEA1-4510-9A48-E6A27F5EBE7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76781-04A8-4681-BE1B-78A1458F94A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8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2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515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59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11015" y="436098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রোসমা-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43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915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23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8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909D40-C4F7-4DA1-AF4D-524A17B3F4BF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12/27/2020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6D0CF-27AA-461B-9831-FAB60094D827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gif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5.gif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gif"/><Relationship Id="rId7" Type="http://schemas.openxmlformats.org/officeDocument/2006/relationships/image" Target="../media/image23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>
            <a:off x="0" y="-1"/>
            <a:ext cx="12192000" cy="1136073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10800000" flipH="1" flipV="1">
            <a:off x="0" y="5666508"/>
            <a:ext cx="12192000" cy="1191491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1276576">
            <a:off x="-650264" y="581506"/>
            <a:ext cx="13720433" cy="5683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1387753">
            <a:off x="5134141" y="3020050"/>
            <a:ext cx="154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88" y="3347439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1551">
            <a:off x="9825393" y="2511510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601">
            <a:off x="7890164" y="1035467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937" y="3695956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3" y="1491460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0685">
            <a:off x="10455085" y="543943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06" y="4617385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25" y="3423496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06" y="2967503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40" y="3803432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5" y="4832723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83" y="4375045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-440774" y="1947453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6700">
            <a:off x="1799219" y="1756484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11" y="2665117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2" y="911393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1" y="5666508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25" y="5350268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20" y="2357671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23" y="4572098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6747">
            <a:off x="3170199" y="3236918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97" y="1149322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6" y="3995034"/>
            <a:ext cx="3298088" cy="18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07" y="4485510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7578">
            <a:off x="3466297" y="1301722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9486">
            <a:off x="4685822" y="2453088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47" y="3604454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72" y="4755820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0165">
            <a:off x="8708977" y="4173547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8601">
            <a:off x="8817457" y="3463059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2672">
            <a:off x="7890164" y="2673828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9202502" y="912087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662943" y="1743426"/>
            <a:ext cx="2825975" cy="15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-375253" y="3370587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062723" y="1703106"/>
            <a:ext cx="1829329" cy="10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0783184" y="3229163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5444702" y="3380695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9128818" y="2170002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8245962" y="1564820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4284">
            <a:off x="10473066" y="506892"/>
            <a:ext cx="2118780" cy="11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1168021" y="455400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8640929" y="2305002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5663127" y="2539059"/>
            <a:ext cx="2512557" cy="13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8570108" y="2328259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9972662" y="1159756"/>
            <a:ext cx="2943737" cy="16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641">
            <a:off x="184691" y="2759560"/>
            <a:ext cx="3906169" cy="21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7005087" y="1773311"/>
            <a:ext cx="3652864" cy="20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4402274" y="4331892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11031302" y="2740887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692">
            <a:off x="7566720" y="3382790"/>
            <a:ext cx="1637628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5" y="943090"/>
            <a:ext cx="3785408" cy="256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murugantravels.net/images/slider/img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667344"/>
            <a:ext cx="4696691" cy="37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freepngimages.com/wp-content/uploads/2015/06/pirate-sh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83" y="2"/>
            <a:ext cx="4011672" cy="40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498354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53883" y="5413247"/>
            <a:ext cx="1019779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বাস, ট্রেন, নৌকা এগুলো 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540" y="3893345"/>
            <a:ext cx="1330881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186" y="3916956"/>
            <a:ext cx="128661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68338" y="3926930"/>
            <a:ext cx="137409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</a:p>
        </p:txBody>
      </p:sp>
    </p:spTree>
    <p:extLst>
      <p:ext uri="{BB962C8B-B14F-4D97-AF65-F5344CB8AC3E}">
        <p14:creationId xmlns:p14="http://schemas.microsoft.com/office/powerpoint/2010/main" val="359351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6" y="267017"/>
            <a:ext cx="2617536" cy="311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04" y="557605"/>
            <a:ext cx="2928809" cy="2828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836">
            <a:off x="5903213" y="544820"/>
            <a:ext cx="3470807" cy="321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86" y="29488"/>
            <a:ext cx="2028031" cy="335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4868256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2164" y="4960681"/>
            <a:ext cx="92539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চেয়ার, টেবিল, বেঞ্চ, আলমারি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এগুলোও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মানুষের তৈরি উপাদান।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0558" y="5150439"/>
            <a:ext cx="908196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এসকল উপাদান নিয়ে গড়ে উঠেছে  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384" y="3771731"/>
            <a:ext cx="160973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 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1543" y="3834510"/>
            <a:ext cx="149912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3882" y="3771731"/>
            <a:ext cx="112562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15929" y="3776394"/>
            <a:ext cx="205857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183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0678" y="42222"/>
            <a:ext cx="28921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10494" y="1362671"/>
            <a:ext cx="9750289" cy="4123731"/>
            <a:chOff x="2081492" y="2678851"/>
            <a:chExt cx="8531090" cy="3417150"/>
          </a:xfrm>
        </p:grpSpPr>
        <p:grpSp>
          <p:nvGrpSpPr>
            <p:cNvPr id="29" name="Group 28"/>
            <p:cNvGrpSpPr/>
            <p:nvPr/>
          </p:nvGrpSpPr>
          <p:grpSpPr>
            <a:xfrm>
              <a:off x="2081492" y="3602181"/>
              <a:ext cx="8531090" cy="2493820"/>
              <a:chOff x="2081492" y="2687782"/>
              <a:chExt cx="5873916" cy="299258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081492" y="2687783"/>
                <a:ext cx="2936958" cy="9975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18450" y="2687782"/>
                <a:ext cx="2936958" cy="9975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18450" y="3685311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81492" y="4682838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18450" y="4682838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81492" y="3685309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7134016" y="2678851"/>
              <a:ext cx="1537486" cy="76512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5400" b="1" spc="50" dirty="0" smtClean="0">
                  <a:ln w="11430"/>
                  <a:solidFill>
                    <a:srgbClr val="731365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 : 2</a:t>
              </a:r>
              <a:endParaRPr lang="en-US" b="1" spc="50" dirty="0">
                <a:ln w="11430"/>
                <a:solidFill>
                  <a:srgbClr val="73136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38780" y="2678851"/>
              <a:ext cx="1831983" cy="765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5400" b="1" spc="50" dirty="0" smtClean="0">
                  <a:ln w="11430"/>
                  <a:solidFill>
                    <a:srgbClr val="731365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 : 1</a:t>
              </a:r>
              <a:endParaRPr lang="en-US" b="1" spc="50" dirty="0">
                <a:ln w="11430"/>
                <a:solidFill>
                  <a:srgbClr val="73136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40706" y="3813252"/>
              <a:ext cx="3499876" cy="4845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  উপাদান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86929" y="3813252"/>
              <a:ext cx="3862416" cy="4845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তৈরি 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 উপাদান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822"/>
            <a:ext cx="12192000" cy="18731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76749" y="3582702"/>
            <a:ext cx="9558959" cy="1663733"/>
            <a:chOff x="1444128" y="3582695"/>
            <a:chExt cx="9558958" cy="1663733"/>
          </a:xfrm>
        </p:grpSpPr>
        <p:grpSp>
          <p:nvGrpSpPr>
            <p:cNvPr id="2" name="Group 1"/>
            <p:cNvGrpSpPr/>
            <p:nvPr/>
          </p:nvGrpSpPr>
          <p:grpSpPr>
            <a:xfrm>
              <a:off x="6209307" y="3582695"/>
              <a:ext cx="4793779" cy="1663733"/>
              <a:chOff x="6373770" y="3596935"/>
              <a:chExt cx="5033554" cy="166373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321841" y="4614337"/>
                <a:ext cx="1330881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err="1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বাস</a:t>
                </a:r>
                <a:r>
                  <a:rPr lang="en-US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11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198522" y="4614337"/>
                <a:ext cx="1286618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ট্রেন</a:t>
                </a:r>
                <a:endParaRPr lang="en-US" sz="11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73770" y="4600097"/>
                <a:ext cx="112806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/>
                <a:r>
                  <a:rPr lang="en-US" sz="3600" b="1" dirty="0" err="1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নৌকা</a:t>
                </a:r>
                <a:r>
                  <a:rPr lang="en-US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36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377969" y="3596935"/>
                <a:ext cx="1293020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err="1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চেয়ার</a:t>
                </a:r>
                <a:r>
                  <a:rPr lang="en-US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14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565687" y="3596938"/>
                <a:ext cx="121559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err="1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টেবিল</a:t>
                </a:r>
                <a:r>
                  <a:rPr lang="en-US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14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45521" y="3596936"/>
                <a:ext cx="953018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err="1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বেঞ্চ</a:t>
                </a:r>
                <a:r>
                  <a:rPr lang="en-US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14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801232" y="3596938"/>
                <a:ext cx="1606092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err="1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আলমারি</a:t>
                </a:r>
                <a:r>
                  <a:rPr lang="en-US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14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444128" y="3612325"/>
              <a:ext cx="4421402" cy="1634103"/>
              <a:chOff x="1444128" y="3612325"/>
              <a:chExt cx="4421402" cy="163410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576747" y="4600097"/>
                <a:ext cx="3365023" cy="646331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,মাটি, </a:t>
                </a:r>
                <a:r>
                  <a:rPr lang="bn-BD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</a:t>
                </a:r>
                <a:r>
                  <a:rPr lang="en-US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3600" b="1" dirty="0" smtClean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 </a:t>
                </a:r>
                <a:endParaRPr lang="en-US" sz="36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444128" y="3612325"/>
                <a:ext cx="4421402" cy="646331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সূর্যের আলো, গাছপালা ,পাখি, </a:t>
                </a:r>
                <a:endParaRPr lang="en-US" sz="36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026" name="Picture 2" descr="E:\Tabassum pictur\images (14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76" y="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601" y="2548573"/>
            <a:ext cx="694551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পৃষ্ঠায় 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আছে আমরা একটু দেখি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129" y="477688"/>
            <a:ext cx="666881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4"/>
            <a:ext cx="12192000" cy="2133601"/>
          </a:xfrm>
          <a:prstGeom prst="rect">
            <a:avLst/>
          </a:prstGeom>
        </p:spPr>
      </p:pic>
      <p:sp>
        <p:nvSpPr>
          <p:cNvPr id="6" name="Flowchart: Off-page Connector 5"/>
          <p:cNvSpPr/>
          <p:nvPr/>
        </p:nvSpPr>
        <p:spPr>
          <a:xfrm>
            <a:off x="0" y="-76761"/>
            <a:ext cx="1312985" cy="4379659"/>
          </a:xfrm>
          <a:prstGeom prst="flowChartOffpage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ff-page Connector 6"/>
          <p:cNvSpPr/>
          <p:nvPr/>
        </p:nvSpPr>
        <p:spPr>
          <a:xfrm>
            <a:off x="656492" y="-70338"/>
            <a:ext cx="1312985" cy="3938954"/>
          </a:xfrm>
          <a:prstGeom prst="flowChartOffpageConnector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42555" y="2373086"/>
            <a:ext cx="11149447" cy="2415471"/>
            <a:chOff x="1042554" y="2024069"/>
            <a:chExt cx="10106891" cy="2415471"/>
          </a:xfrm>
        </p:grpSpPr>
        <p:sp>
          <p:nvSpPr>
            <p:cNvPr id="4" name="TextBox 3"/>
            <p:cNvSpPr txBox="1"/>
            <p:nvPr/>
          </p:nvSpPr>
          <p:spPr>
            <a:xfrm>
              <a:off x="1042554" y="2024069"/>
              <a:ext cx="101068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আমাদের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চারপাশের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সবকিছু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নিয়ে তৈরি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আমাদের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-------------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2554" y="2875398"/>
              <a:ext cx="100189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পরিবেশকে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-------------------- --এবং------------------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ভাগ করা যায়</a:t>
              </a:r>
              <a:r>
                <a:rPr lang="en-US" sz="40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2554" y="3854765"/>
              <a:ext cx="908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গাছপালা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--------------পরিবেশের উপাদান। </a:t>
              </a:r>
              <a:endParaRPr lang="en-US" sz="32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7821" y="251756"/>
            <a:ext cx="342112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7958"/>
            <a:ext cx="12192000" cy="2250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4454" y="3224413"/>
            <a:ext cx="2482503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3200" b="1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0287" y="2252216"/>
            <a:ext cx="1660004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7277" y="3224413"/>
            <a:ext cx="1963883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</a:t>
            </a:r>
            <a:endParaRPr lang="en-US" sz="3200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1410" y="4192647"/>
            <a:ext cx="1439948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endParaRPr lang="en-US" sz="3200" b="1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E:\Tabassum pictur\titrk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27" y="0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3" y="3319549"/>
            <a:ext cx="5866023" cy="646331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পরিবেশের উপাদান ?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34" y="4390153"/>
            <a:ext cx="370382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4928" y="4370632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741" y="5410882"/>
            <a:ext cx="371881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928" y="5361232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0967" y="1794599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2213" y="1441713"/>
            <a:ext cx="4446067" cy="1446550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1" y="6046215"/>
            <a:ext cx="443865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927" y="417470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2" y="310554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6" y="310556"/>
            <a:ext cx="2708565" cy="1719223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5" y="570000"/>
            <a:ext cx="25876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225" y="3268667"/>
            <a:ext cx="6408411" cy="646331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তৈরি 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উপাদান ?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67734" y="4390153"/>
            <a:ext cx="370382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8" y="4370632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2252741" y="5410882"/>
            <a:ext cx="371881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8" y="5361232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পাখি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3" y="1681398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8725" y="1385623"/>
            <a:ext cx="4446067" cy="1446550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1" y="6231956"/>
            <a:ext cx="443865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599" y="417470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32" y="310554"/>
            <a:ext cx="5319749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6" y="310556"/>
            <a:ext cx="2708565" cy="1719223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5" y="570000"/>
            <a:ext cx="25876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219" y="623457"/>
            <a:ext cx="3352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965"/>
            <a:ext cx="12192000" cy="2092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587" y="2791729"/>
            <a:ext cx="873508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প্রাকৃতিক পরিবেশের ৫টি উপাদানের নাম লিখ?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588" y="3740351"/>
            <a:ext cx="885092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এবং মানুষের তৈরি পরিবেশের মধ্যে</a:t>
            </a:r>
          </a:p>
          <a:p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তিনটি পার্থক্য লেখ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262163"/>
            <a:ext cx="1814947" cy="18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85723" cy="3875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4872" y="1122455"/>
            <a:ext cx="3563796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593" y="2644488"/>
            <a:ext cx="916302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তোমার বাড়ির আশেপাশের কোন জিনিসগুলো মানুষের তৈরি আর কোন গুলো মানুষের তৈরি নয়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 তৈরি করে আনবে 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713"/>
            <a:ext cx="12192000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3446" y="5228492"/>
            <a:ext cx="12192000" cy="1629507"/>
            <a:chOff x="0" y="6292403"/>
            <a:chExt cx="12192000" cy="5880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92403"/>
              <a:ext cx="6096000" cy="5880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6292403"/>
              <a:ext cx="6096000" cy="58808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610645" y="790038"/>
            <a:ext cx="8550031" cy="7532076"/>
            <a:chOff x="1135149" y="0"/>
            <a:chExt cx="8550031" cy="7532076"/>
          </a:xfrm>
        </p:grpSpPr>
        <p:sp>
          <p:nvSpPr>
            <p:cNvPr id="10" name="Block Arc 9"/>
            <p:cNvSpPr/>
            <p:nvPr/>
          </p:nvSpPr>
          <p:spPr>
            <a:xfrm>
              <a:off x="2332724" y="1599245"/>
              <a:ext cx="6154883" cy="5486400"/>
            </a:xfrm>
            <a:prstGeom prst="blockArc">
              <a:avLst>
                <a:gd name="adj1" fmla="val 12414878"/>
                <a:gd name="adj2" fmla="val 19599325"/>
                <a:gd name="adj3" fmla="val 607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-+*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135149" y="0"/>
              <a:ext cx="8550031" cy="7532076"/>
              <a:chOff x="1111703" y="95444"/>
              <a:chExt cx="8550031" cy="7532076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1111703" y="95444"/>
                <a:ext cx="8550031" cy="5562600"/>
              </a:xfrm>
              <a:prstGeom prst="blockArc">
                <a:avLst>
                  <a:gd name="adj1" fmla="val 10800000"/>
                  <a:gd name="adj2" fmla="val 21220611"/>
                  <a:gd name="adj3" fmla="val 9749"/>
                </a:avLst>
              </a:prstGeom>
              <a:solidFill>
                <a:srgbClr val="FF0000"/>
              </a:solidFill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Block Arc 6"/>
              <p:cNvSpPr/>
              <p:nvPr/>
            </p:nvSpPr>
            <p:spPr>
              <a:xfrm>
                <a:off x="1473166" y="599537"/>
                <a:ext cx="7874000" cy="5486400"/>
              </a:xfrm>
              <a:prstGeom prst="blockArc">
                <a:avLst>
                  <a:gd name="adj1" fmla="val 11243501"/>
                  <a:gd name="adj2" fmla="val 20695114"/>
                  <a:gd name="adj3" fmla="val 897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>
                <a:off x="1735247" y="1056737"/>
                <a:ext cx="7349836" cy="5486400"/>
              </a:xfrm>
              <a:prstGeom prst="blockArc">
                <a:avLst>
                  <a:gd name="adj1" fmla="val 11841370"/>
                  <a:gd name="adj2" fmla="val 20158990"/>
                  <a:gd name="adj3" fmla="val 772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>
                <a:off x="2001947" y="1308783"/>
                <a:ext cx="6816436" cy="5486400"/>
              </a:xfrm>
              <a:prstGeom prst="blockArc">
                <a:avLst>
                  <a:gd name="adj1" fmla="val 12070597"/>
                  <a:gd name="adj2" fmla="val 19831171"/>
                  <a:gd name="adj3" fmla="val 6865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10"/>
              <p:cNvSpPr/>
              <p:nvPr/>
            </p:nvSpPr>
            <p:spPr>
              <a:xfrm>
                <a:off x="2567675" y="1871488"/>
                <a:ext cx="5684980" cy="5486400"/>
              </a:xfrm>
              <a:prstGeom prst="blockArc">
                <a:avLst>
                  <a:gd name="adj1" fmla="val 12778288"/>
                  <a:gd name="adj2" fmla="val 19158553"/>
                  <a:gd name="adj3" fmla="val 782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11"/>
              <p:cNvSpPr/>
              <p:nvPr/>
            </p:nvSpPr>
            <p:spPr>
              <a:xfrm>
                <a:off x="2853426" y="2141120"/>
                <a:ext cx="5113479" cy="5486400"/>
              </a:xfrm>
              <a:prstGeom prst="blockArc">
                <a:avLst>
                  <a:gd name="adj1" fmla="val 13100951"/>
                  <a:gd name="adj2" fmla="val 18900639"/>
                  <a:gd name="adj3" fmla="val 6494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Cloud 12"/>
          <p:cNvSpPr/>
          <p:nvPr/>
        </p:nvSpPr>
        <p:spPr>
          <a:xfrm>
            <a:off x="992554" y="3175683"/>
            <a:ext cx="40640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7088554" y="2741931"/>
            <a:ext cx="40640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84025" y="368606"/>
            <a:ext cx="169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4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10480430" y="-3"/>
            <a:ext cx="1711569" cy="6858001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 flipH="1" flipV="1">
            <a:off x="1" y="-3"/>
            <a:ext cx="1875692" cy="6858003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656478">
            <a:off x="1150363" y="-2723843"/>
            <a:ext cx="10098034" cy="12305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36770" y="633398"/>
            <a:ext cx="394654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6770" y="3479714"/>
            <a:ext cx="7327843" cy="29854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রোসমা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সিদ্দিকা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চান্দনা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মহানগর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ইমেইলঃposhchimchandana@gmail.com </a:t>
            </a:r>
          </a:p>
        </p:txBody>
      </p:sp>
      <p:pic>
        <p:nvPicPr>
          <p:cNvPr id="11" name="Picture 2" descr="C:\Users\DELL\Desktop\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72" y="381965"/>
            <a:ext cx="2231973" cy="30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0797" y="189522"/>
            <a:ext cx="5567550" cy="14465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8800" b="1" cap="all" dirty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2605" y="1808857"/>
            <a:ext cx="7730835" cy="470898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60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6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lvl="0" algn="ctr"/>
            <a:r>
              <a:rPr lang="en-US" sz="6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তৃতীয়</a:t>
            </a:r>
          </a:p>
          <a:p>
            <a:pPr algn="ctr"/>
            <a:r>
              <a:rPr lang="bn-BD" altLang="en-US" sz="6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6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 (</a:t>
            </a:r>
            <a:r>
              <a:rPr lang="en-US" altLang="en-US" sz="48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  <a:r>
              <a:rPr lang="en-US" altLang="en-US" sz="6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b="1" dirty="0" smtClean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0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</a:t>
            </a:r>
            <a:r>
              <a:rPr lang="en-US" sz="54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7200" b="1" dirty="0" smtClean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0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মিনিট</a:t>
            </a:r>
          </a:p>
        </p:txBody>
      </p:sp>
      <p:sp>
        <p:nvSpPr>
          <p:cNvPr id="4" name="Isosceles Triangle 3"/>
          <p:cNvSpPr/>
          <p:nvPr/>
        </p:nvSpPr>
        <p:spPr>
          <a:xfrm flipH="1">
            <a:off x="10955748" y="0"/>
            <a:ext cx="1219200" cy="6858000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0" y="0"/>
            <a:ext cx="1327828" cy="6858000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1.pichost.me/i/56/1803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0" y="-61393"/>
            <a:ext cx="12191999" cy="54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27" y="26530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77" y="290365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7" y="320925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74" y="2434121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16" y="3346110"/>
            <a:ext cx="2507549" cy="13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29" y="4231813"/>
            <a:ext cx="1637627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a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195674"/>
            <a:ext cx="1411957" cy="2362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13" y="211588"/>
            <a:ext cx="749899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36" y="1419948"/>
            <a:ext cx="1399929" cy="1284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992">
            <a:off x="1631111" y="3441972"/>
            <a:ext cx="1119949" cy="10825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5791" y="5696097"/>
            <a:ext cx="5867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 কি </a:t>
            </a:r>
            <a:r>
              <a:rPr lang="en-US" sz="5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5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6939" y="5714876"/>
            <a:ext cx="63851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5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পরিবেশ </a:t>
            </a:r>
            <a:endParaRPr lang="en-US" sz="5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1883" y="5476187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28" y="293956"/>
            <a:ext cx="567173" cy="5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32" y="695883"/>
            <a:ext cx="619793" cy="4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ifs.net/Animation11/Animals/Chickens_and_Turkeys/White_chicken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81" y="3725131"/>
            <a:ext cx="6000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gifs.net/Animation11/Animals/Chickens_and_Turkeys/White_chicken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20" y="3355539"/>
            <a:ext cx="6000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transamassociates.com/Newsletter-104-2008/past_files/hen-t-g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80" y="384260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6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4694" y="2599868"/>
            <a:ext cx="444191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</a:t>
            </a:r>
            <a:endParaRPr lang="en-US" sz="7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7" y="1762725"/>
            <a:ext cx="3920143" cy="43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08" y="1762728"/>
            <a:ext cx="3817307" cy="43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7323" y="350798"/>
            <a:ext cx="561581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000" b="1" cap="all" dirty="0" smtClean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8000" b="1" cap="all" dirty="0" smtClean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8000" b="1" cap="all" dirty="0" smtClean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8000" b="1" cap="all" dirty="0">
              <a:ln/>
              <a:solidFill>
                <a:srgbClr val="9933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-128954" y="128956"/>
            <a:ext cx="2039816" cy="1781907"/>
          </a:xfrm>
          <a:prstGeom prst="triangle">
            <a:avLst>
              <a:gd name="adj" fmla="val 0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10267312" y="4968289"/>
            <a:ext cx="2039816" cy="1781907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29545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27722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6292" y="360214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1" y="4692192"/>
            <a:ext cx="12385965" cy="2165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9" y="146486"/>
            <a:ext cx="2774535" cy="204439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3966" y="2137650"/>
            <a:ext cx="1180407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  পরিবেশ কী তা বলতে পারবে।</a:t>
            </a:r>
          </a:p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1.3.1  বিভিন্ন ধরনের পরিবেশ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1.3.2 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পরিবেশ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মানুষের তৈরি 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পরিবেশের মধ্যে পার্থক্য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34731" y="-86970"/>
            <a:ext cx="1718712" cy="1822534"/>
          </a:xfrm>
          <a:prstGeom prst="triangle">
            <a:avLst>
              <a:gd name="adj" fmla="val 4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893">
            <a:off x="719928" y="223770"/>
            <a:ext cx="2175219" cy="2175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94" y="-34000"/>
            <a:ext cx="1274619" cy="1130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02" y="329724"/>
            <a:ext cx="6486601" cy="4626493"/>
          </a:xfrm>
          <a:prstGeom prst="rect">
            <a:avLst/>
          </a:prstGeom>
        </p:spPr>
      </p:pic>
      <p:pic>
        <p:nvPicPr>
          <p:cNvPr id="7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38" y="181039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11" y="664812"/>
            <a:ext cx="708961" cy="7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80" y="746207"/>
            <a:ext cx="681677" cy="7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528834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9841" y="5551811"/>
            <a:ext cx="70239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তোমরা কী দেখতে পাচ্ছো ?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617" y="5613367"/>
            <a:ext cx="1138843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রয়েছে  সূর্যের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,পাখি, বায়ু ।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5" y="811169"/>
            <a:ext cx="4079143" cy="4287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07526"/>
            <a:ext cx="12192000" cy="588080"/>
          </a:xfrm>
          <a:prstGeom prst="rect">
            <a:avLst/>
          </a:prstGeom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37" y="201743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8" y="3991307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41" y="4056264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3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9"/>
            <a:ext cx="6623220" cy="5003299"/>
          </a:xfrm>
          <a:prstGeom prst="rect">
            <a:avLst/>
          </a:prstGeom>
        </p:spPr>
      </p:pic>
      <p:pic>
        <p:nvPicPr>
          <p:cNvPr id="3" name="Picture 2" descr="ha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297" y="164192"/>
            <a:ext cx="1667912" cy="279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91" y="3279923"/>
            <a:ext cx="2983576" cy="2082194"/>
          </a:xfrm>
          <a:prstGeom prst="rect">
            <a:avLst/>
          </a:prstGeom>
        </p:spPr>
      </p:pic>
      <p:pic>
        <p:nvPicPr>
          <p:cNvPr id="5" name="Picture 4" descr="http://3.bp.blogspot.com/-eCWG4gnFTq8/T1hy_cryMJI/AAAAAAAADsw/Me6TwV2u4_g/s1600/wolf+walking+gif+animation+clipart+for+powerpoint+websites+blogger+free+animated+gif+digital+free+maker+gifs+banner+download+animal+pets+dogs+cats+photo+graphic++clip+art+free+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56" y="2308594"/>
            <a:ext cx="2208923" cy="15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ilruba Khanom\Videos\soi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59" y="161358"/>
            <a:ext cx="3909407" cy="24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580" y="5642404"/>
            <a:ext cx="1077471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আছে পানি ,মাটি, মানুষ ও বিভিন্ন ধরনের জীবজন্তু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9130" y="5662356"/>
            <a:ext cx="786816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কি আমরা তৈরি করতে পারি ?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8586" y="5662357"/>
            <a:ext cx="80567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না, প্রাকৃতিক উপায়ে এগুলো তৈরি হয়েছে।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 descr="http://www.netanimations.net/Moving-picture-puppy-dog-running-animated-gif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59" y="4064368"/>
            <a:ext cx="1687079" cy="12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763"/>
            <a:ext cx="12192000" cy="6380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-29063" y="5536346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78" y="4192282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78" y="3671323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27" y="3671323"/>
            <a:ext cx="1870943" cy="16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8118" y="5662357"/>
            <a:ext cx="85288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নিয়েই </a:t>
            </a:r>
            <a:r>
              <a:rPr lang="bn-BD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29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7" y="745313"/>
            <a:ext cx="5594079" cy="402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7" y="338064"/>
            <a:ext cx="3893127" cy="4256179"/>
          </a:xfrm>
          <a:prstGeom prst="rect">
            <a:avLst/>
          </a:prstGeom>
        </p:spPr>
      </p:pic>
      <p:pic>
        <p:nvPicPr>
          <p:cNvPr id="9218" name="Picture 2" descr="http://paloaltoville.com/wp-content/uploads/2013/10/yellow-brick-road-to-b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41" y="1"/>
            <a:ext cx="2826327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2865" y="518160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92986" y="5495605"/>
            <a:ext cx="930519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অনেক রকমের জিনিস  তৈরি করি।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6587" y="5495607"/>
            <a:ext cx="6256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981" y="4011894"/>
            <a:ext cx="180049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5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3812" y="4011892"/>
            <a:ext cx="268214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endParaRPr lang="en-US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3807" y="4011894"/>
            <a:ext cx="193835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endParaRPr lang="en-US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5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413</Words>
  <Application>Microsoft Office PowerPoint</Application>
  <PresentationFormat>Custom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6_Office Theme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2020-12-26T20:24:51Z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