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3" r:id="rId16"/>
    <p:sldId id="276" r:id="rId17"/>
    <p:sldId id="277" r:id="rId18"/>
    <p:sldId id="272" r:id="rId19"/>
    <p:sldId id="274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3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9D4F-0AB4-4B53-B790-29D5959369F6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5471-C4E9-44EE-A8E9-48EB745D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5471-C4E9-44EE-A8E9-48EB745D6C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239000" y="39243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রোসমা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8314" y="21717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190500"/>
            <a:ext cx="7112000" cy="2438400"/>
            <a:chOff x="1208314" y="-495300"/>
            <a:chExt cx="7112000" cy="2438400"/>
          </a:xfrm>
        </p:grpSpPr>
        <p:sp>
          <p:nvSpPr>
            <p:cNvPr id="3" name="Rectangle 2"/>
            <p:cNvSpPr/>
            <p:nvPr/>
          </p:nvSpPr>
          <p:spPr>
            <a:xfrm>
              <a:off x="1233714" y="1790700"/>
              <a:ext cx="70866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8314" y="-495300"/>
              <a:ext cx="7112000" cy="2286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1014" y="2628900"/>
            <a:ext cx="7112000" cy="2472871"/>
            <a:chOff x="1219200" y="3476172"/>
            <a:chExt cx="7112000" cy="2472871"/>
          </a:xfrm>
        </p:grpSpPr>
        <p:sp>
          <p:nvSpPr>
            <p:cNvPr id="9" name="Rectangle 8"/>
            <p:cNvSpPr/>
            <p:nvPr/>
          </p:nvSpPr>
          <p:spPr>
            <a:xfrm>
              <a:off x="1233714" y="3476172"/>
              <a:ext cx="70866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3663043"/>
              <a:ext cx="7112000" cy="2286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25400" y="4533900"/>
            <a:ext cx="9144000" cy="1181100"/>
          </a:xfrm>
          <a:prstGeom prst="triangle">
            <a:avLst>
              <a:gd name="adj" fmla="val 100000"/>
            </a:avLst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-39914" y="0"/>
            <a:ext cx="9183914" cy="13335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68" y="1441240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1" y="4587826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2051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44" y="3460875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63551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33" y="-9630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5" y="1420251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62100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60876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\Desktop\New folder\Again-beautiful-landscap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/>
          <a:stretch/>
        </p:blipFill>
        <p:spPr bwMode="auto">
          <a:xfrm>
            <a:off x="1447800" y="1232152"/>
            <a:ext cx="6096000" cy="330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848880"/>
            <a:ext cx="3352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840397"/>
            <a:ext cx="3810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আঁকি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53080"/>
            <a:ext cx="3505200" cy="523220"/>
          </a:xfrm>
          <a:prstGeom prst="rect">
            <a:avLst/>
          </a:prstGeom>
          <a:solidFill>
            <a:schemeClr val="bg1"/>
          </a:solidFill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\Desktop\New folder\image_1120_16865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65" y="1041283"/>
            <a:ext cx="6382869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43399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তাঁর জারুল গাছে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71485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হলুদ পাখি -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53080"/>
            <a:ext cx="3505200" cy="523220"/>
          </a:xfrm>
          <a:prstGeom prst="rect">
            <a:avLst/>
          </a:prstGeom>
          <a:solidFill>
            <a:schemeClr val="bg1"/>
          </a:solidFill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53080"/>
            <a:ext cx="3505200" cy="523220"/>
          </a:xfrm>
          <a:prstGeom prst="rect">
            <a:avLst/>
          </a:prstGeom>
          <a:solidFill>
            <a:schemeClr val="bg1"/>
          </a:solidFill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ATAUR\Desktop\New folder\popo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1600200" y="952500"/>
            <a:ext cx="6115455" cy="350520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44577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0012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কড়িতে নয় কেনা 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0"/>
            <a:ext cx="7696200" cy="707886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81" y="1687286"/>
            <a:ext cx="2086638" cy="3494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10400" y="1687286"/>
            <a:ext cx="1905000" cy="349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649186"/>
            <a:ext cx="1905000" cy="349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15325"/>
            <a:ext cx="54864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76388"/>
            <a:ext cx="1295400" cy="52322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287888"/>
            <a:ext cx="1447800" cy="52322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ধারে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724400" y="1223181"/>
            <a:ext cx="342900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 ধরনের ছোট সাদা ঝিনুক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008593" y="2660096"/>
            <a:ext cx="160020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ভাটাহীন</a:t>
            </a:r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724400" y="4283554"/>
            <a:ext cx="216858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নদীর তীরে । 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2" name="Picture 2" descr="C:\Users\ATAUR\Desktop\New folder\ko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87896"/>
            <a:ext cx="2057400" cy="12838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2705100"/>
            <a:ext cx="1371600" cy="52322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TAUR\Desktop\New folder\joya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44799"/>
            <a:ext cx="2037738" cy="1250901"/>
          </a:xfrm>
          <a:prstGeom prst="flowChartAlternateProcess">
            <a:avLst/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20" name="Frame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14523"/>
            <a:ext cx="1447800" cy="1076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0" y="342900"/>
            <a:ext cx="28956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104900"/>
            <a:ext cx="40386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নীচের চরণগুলো লিখ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790700"/>
            <a:ext cx="4953000" cy="3539430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যে নদী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---------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নৌকা সারে সারে ,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---------- -- 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বসে নদীর ধারে –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-----------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মনের মধ্যে যখন খুশি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---------- ,  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700"/>
            <a:ext cx="28956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21218"/>
            <a:ext cx="1828800" cy="578882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04900"/>
            <a:ext cx="6553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 ব্যবহৃত সঠিক শব্দটি  খালি জায়গায় বসাই 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15625"/>
            <a:ext cx="8077200" cy="58477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 একলা বসে আপন মনে বসে ------------ ।   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98313"/>
            <a:ext cx="8077200" cy="58477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এমনি পাওয়া এই ছবিটি -----------নয় কেনা ।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76125"/>
            <a:ext cx="8077200" cy="58477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একপাশে তার জারুল গাছে দুটি ------------ ।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714500"/>
            <a:ext cx="1219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কড়িতে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1790700"/>
            <a:ext cx="16764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ধারে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815525"/>
            <a:ext cx="1981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পাখি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9438"/>
            <a:ext cx="1714500" cy="1603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231E-6 L 0.36667 0.268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3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773E-6 L 0.23333 0.122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61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6441E-6 L 0.025 0.397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38600" y="613278"/>
            <a:ext cx="396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খাতায়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485900"/>
            <a:ext cx="7924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নদীর তীরে সারি সারি কী রাখা ছিল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171700"/>
            <a:ext cx="1981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গাছের গুড়ি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181880"/>
            <a:ext cx="1371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নৌকা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2171700"/>
            <a:ext cx="1447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জাল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2181880"/>
            <a:ext cx="2057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খড়ের গাদা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629680"/>
            <a:ext cx="152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পাঁচটি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6914" y="3629680"/>
            <a:ext cx="152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চারটি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3553480"/>
            <a:ext cx="152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তিনটি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9900" y="3543300"/>
            <a:ext cx="167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দুইটি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8168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52650" y="4457700"/>
            <a:ext cx="4876800" cy="952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গ্রামবাংলার কোন ছবিটি আমাদের চেনা?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ছবিটি টাকা দিয়ে কেনা যায়না?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" y="2867680"/>
            <a:ext cx="7924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জারুল গাছে কয়টি পাখি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347851"/>
            <a:ext cx="4496009" cy="75704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744095"/>
            <a:ext cx="72390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33CC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সম্পর্কে ১০ টি বাক্য লিখে আনবে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767"/>
            <a:ext cx="4153004" cy="233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42900"/>
            <a:ext cx="3352800" cy="821353"/>
          </a:xfrm>
          <a:prstGeom prst="roundRect">
            <a:avLst>
              <a:gd name="adj" fmla="val 37015"/>
            </a:avLst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10886" y="5257800"/>
            <a:ext cx="9144000" cy="495300"/>
          </a:xfrm>
          <a:prstGeom prst="trapezoid">
            <a:avLst>
              <a:gd name="adj" fmla="val 12463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0" y="0"/>
            <a:ext cx="9144000" cy="457200"/>
          </a:xfrm>
          <a:prstGeom prst="trapezoid">
            <a:avLst>
              <a:gd name="adj" fmla="val 1246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DELL\Desktop\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97779"/>
            <a:ext cx="2667000" cy="2963917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2552700"/>
            <a:ext cx="4709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উম্মে রোসমা সিদ্দিকা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প্রধান শিক্ষক  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পশ্চিম চান্দনা সরকারি  প্রাথমিক বিদ্যালয়  </a:t>
            </a: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উপজ়েলাঃ গাজীপুর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জ়েলাঃ গাজীপুর  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poshchimchandana@gmail.com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3386" y="783548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028" y="495299"/>
            <a:ext cx="9107715" cy="4572001"/>
            <a:chOff x="29028" y="495299"/>
            <a:chExt cx="9107715" cy="4572001"/>
          </a:xfrm>
        </p:grpSpPr>
        <p:sp>
          <p:nvSpPr>
            <p:cNvPr id="5" name="Rectangle 4"/>
            <p:cNvSpPr/>
            <p:nvPr/>
          </p:nvSpPr>
          <p:spPr>
            <a:xfrm>
              <a:off x="29028" y="495299"/>
              <a:ext cx="4238172" cy="457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96000" y="495300"/>
              <a:ext cx="3040743" cy="4572000"/>
              <a:chOff x="6096000" y="495300"/>
              <a:chExt cx="3040743" cy="4572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096000" y="495300"/>
                <a:ext cx="3040743" cy="4572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22" name="Picture 2" descr="E:\Tabassum pictur\download.jf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341" y="1408559"/>
                <a:ext cx="2284059" cy="2681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381000" y="1921548"/>
              <a:ext cx="36576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bn-BD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আমার </a:t>
              </a:r>
              <a:r>
                <a:rPr lang="bn-BD" sz="2800" dirty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বাংলা বই </a:t>
              </a:r>
              <a:endPara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bn-BD" sz="2800" dirty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পঞ্চম </a:t>
              </a:r>
              <a:r>
                <a:rPr lang="bn-BD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bn-BD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স্বদেশ</a:t>
              </a:r>
              <a:endPara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অধ্যায়ঃ১১</a:t>
              </a:r>
              <a:endParaRPr lang="en-US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rPr>
                <a:t>পাঠ্যাংশঃ- এই যে নদী ------ সারাটা দিন কাটে  </a:t>
              </a:r>
              <a:endParaRPr lang="en-US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917436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7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 flipH="1">
            <a:off x="4724400" y="177798"/>
            <a:ext cx="4401457" cy="5387673"/>
          </a:xfrm>
          <a:prstGeom prst="triangle">
            <a:avLst>
              <a:gd name="adj" fmla="val 93906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1" y="177798"/>
            <a:ext cx="4569279" cy="5334000"/>
          </a:xfrm>
          <a:prstGeom prst="triangle">
            <a:avLst>
              <a:gd name="adj" fmla="val 939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4000" y="4686300"/>
            <a:ext cx="6054957" cy="609600"/>
            <a:chOff x="1524000" y="4686300"/>
            <a:chExt cx="6054957" cy="609600"/>
          </a:xfrm>
        </p:grpSpPr>
        <p:sp>
          <p:nvSpPr>
            <p:cNvPr id="12" name="Flowchart: Decision 11"/>
            <p:cNvSpPr/>
            <p:nvPr/>
          </p:nvSpPr>
          <p:spPr>
            <a:xfrm>
              <a:off x="1524000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2280331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3036662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3792993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ecision 15"/>
            <p:cNvSpPr/>
            <p:nvPr/>
          </p:nvSpPr>
          <p:spPr>
            <a:xfrm>
              <a:off x="4549324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ecision 16"/>
            <p:cNvSpPr/>
            <p:nvPr/>
          </p:nvSpPr>
          <p:spPr>
            <a:xfrm>
              <a:off x="5305655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6061986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ecision 18"/>
            <p:cNvSpPr/>
            <p:nvPr/>
          </p:nvSpPr>
          <p:spPr>
            <a:xfrm>
              <a:off x="6818317" y="4686300"/>
              <a:ext cx="760640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76500" y="1704320"/>
            <a:ext cx="41910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40730"/>
              </p:ext>
            </p:extLst>
          </p:nvPr>
        </p:nvGraphicFramePr>
        <p:xfrm>
          <a:off x="3981450" y="3009900"/>
          <a:ext cx="121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ackager Shell Object" showAsIcon="1" r:id="rId3" imgW="2262960" imgH="685440" progId="Package">
                  <p:embed/>
                </p:oleObj>
              </mc:Choice>
              <mc:Fallback>
                <p:oleObj name="Packager Shell Object" showAsIcon="1" r:id="rId3" imgW="226296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009900"/>
                        <a:ext cx="1219200" cy="5715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5270"/>
            <a:ext cx="9144000" cy="5715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72143"/>
            <a:ext cx="6172200" cy="990124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686300"/>
            <a:ext cx="3810000" cy="824270"/>
          </a:xfrm>
          <a:prstGeom prst="roundRect">
            <a:avLst>
              <a:gd name="adj" fmla="val 24883"/>
            </a:avLst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3B09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  </a:t>
            </a:r>
            <a:endParaRPr lang="en-US" sz="4000" u="sng" dirty="0">
              <a:solidFill>
                <a:srgbClr val="3B09B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841" name="Picture 1" descr="J:\জীবন্ত ছবি\M0hebur      COM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25008"/>
            <a:ext cx="6019800" cy="3439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2701"/>
            <a:ext cx="9144000" cy="5715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81000" y="2084844"/>
            <a:ext cx="8382000" cy="224676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2.1.1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2.1.2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কবিতাংশটুকু পড়ে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2.2.1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57300"/>
            <a:ext cx="3833248" cy="523220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শিক্ষার্থীরা--------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903357"/>
            <a:ext cx="43434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6600" y="190500"/>
            <a:ext cx="3962400" cy="71690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CanDown">
              <a:avLst>
                <a:gd name="adj" fmla="val 7013"/>
              </a:avLst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379513" y="789888"/>
            <a:ext cx="2841359" cy="2385112"/>
          </a:xfrm>
          <a:prstGeom prst="ellipse">
            <a:avLst/>
          </a:prstGeom>
          <a:ln w="381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7400" y="3568125"/>
            <a:ext cx="6629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১০ই জুলাই ১৯৮৫ সালে তিনি মৃত্যুবরণ করেন 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371082"/>
            <a:ext cx="8229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জন্য প্রচুর ছড়া ও কবিতা লিখেছেন । ‘বৃষ্টি পড়ে টাপুর টুপুর’ ও ‘ছুটির দিন দুপুরে’ তাঁর শিশুতোষ কাব্যগ্রন্থ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175891"/>
            <a:ext cx="5029200" cy="538609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আহসান হাবীব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1929705"/>
            <a:ext cx="5181600" cy="1384995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জন্ম  -  ১৯১৭ সালের ২ রা ফেব্রুয়ারী  পিরোজপুর জেলার শংকর  গ্রামে জন্ম গ্রহন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1" y="2280557"/>
            <a:ext cx="2365410" cy="142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03011" y="4642660"/>
            <a:ext cx="2705120" cy="5388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TAUR\Desktop\New folder\joya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49" y="2338058"/>
            <a:ext cx="2234360" cy="1371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6257" y="876300"/>
            <a:ext cx="5029200" cy="58477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7300" y="464266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21" y="2413936"/>
            <a:ext cx="2073157" cy="1295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308131" y="4655263"/>
            <a:ext cx="2895600" cy="5388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জোয়ার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044500"/>
            <a:ext cx="32004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0" y="28575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771900"/>
            <a:ext cx="3048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886480"/>
            <a:ext cx="3505200" cy="523220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1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37160"/>
              <a:ext cx="8877300" cy="6553200"/>
            </a:xfrm>
            <a:prstGeom prst="frame">
              <a:avLst>
                <a:gd name="adj1" fmla="val 21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4873"/>
            <a:ext cx="2667000" cy="3228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381</Words>
  <Application>Microsoft Office PowerPoint</Application>
  <PresentationFormat>On-screen Show (16:10)</PresentationFormat>
  <Paragraphs>88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DELL</cp:lastModifiedBy>
  <cp:revision>128</cp:revision>
  <dcterms:created xsi:type="dcterms:W3CDTF">2006-08-16T00:00:00Z</dcterms:created>
  <dcterms:modified xsi:type="dcterms:W3CDTF">2020-12-27T14:01:34Z</dcterms:modified>
</cp:coreProperties>
</file>