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A00F3-4F62-4860-A832-6C867B0CE960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AB2D-B8E9-4778-B056-5FB067013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22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66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8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3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599B-E99D-42E6-84E8-901D62283992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0B2B7C-A029-4718-B564-DA438D8D7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" y="274478"/>
            <a:ext cx="10648681" cy="628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867" y="492077"/>
            <a:ext cx="103181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ক্লাশে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সকলকে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52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307" y="1249250"/>
            <a:ext cx="7907628" cy="24083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শিক্ষা সেবাঃ শিক্ষা সেবা পৃথিবীর যে কোন দেশেই একটা বড় প্রত্যক্ষ সেবা খাত ।কেজি স্কুল, কোচিং সেন্টার,হাই স্কুল, কলেজ ,বিশ্ববিদ্যালয়,বিদেশে লেখাপড়া,মেডিকেল,ইঞ্জিনিয়ারিং ইত্যাদি শিক্ষা সেবার মধ্য পড়ে 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307" y="3992450"/>
            <a:ext cx="7997780" cy="2665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স্বাস্থ্য সেবাঃ শিক্ষার ন্যায় স্বাস্থ্য খাতও সেবা খাতের গুরুত্বপূর্ণ অঙ্গ ।ডায়াগনোস্টিক সেন্টার,প্যাথলজিক্যাল সেন্টার,ক্লিনিক,হাস্পাতাল ইত্যাদি প্রত্যক্ষ সেবা দানকারী স্বাস্থ্য সেবা প্রতিষ্ঠান।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709" y="373487"/>
            <a:ext cx="5228823" cy="708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সেবার ধরন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60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687" y="1877096"/>
            <a:ext cx="8422783" cy="2356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/>
              <a:t> </a:t>
            </a:r>
            <a:r>
              <a:rPr lang="bn-IN" sz="3600" dirty="0" smtClean="0"/>
              <a:t>পেশাগত সেবাঃ বিভিন্ন পেশাজীবী ব্যক্তিবর্গ যে সকল সেবা সর্বরাহ করে  তাকে পেশাগত  সেবা বলে ।উকিল, ডাক্তার,অডিট ফার্ম ইত্যাদি।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0687" y="4494727"/>
            <a:ext cx="8422783" cy="198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/>
              <a:t>ভোক্তা সেবাঃ ভোক্তা সাধারনত সরাসরি যে সকল সেবা গ্রহন করে তাকে ভোক্তা সেবা বলে।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176529" y="727657"/>
            <a:ext cx="5383369" cy="888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সেবার ধরন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473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3497" y="862883"/>
            <a:ext cx="5666705" cy="105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9238" y="1006195"/>
            <a:ext cx="466898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/>
              </a:rPr>
              <a:t>মূল্যায়নঃ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007" y="2421227"/>
            <a:ext cx="8551570" cy="35416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/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bn-IN" sz="3600" dirty="0" smtClean="0"/>
              <a:t> </a:t>
            </a:r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প্রত্যক্ষ সেবা কী?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প্রত্যক্ষ সেবার দুটি বৈশিষ্ট্য লেখ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ভোক্তা সেবা বলতে কী বুঝায় ?</a:t>
            </a:r>
          </a:p>
          <a:p>
            <a:endParaRPr lang="bn-IN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bn-IN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413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649" y="631066"/>
            <a:ext cx="6581104" cy="118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1977" y="4803820"/>
            <a:ext cx="8577330" cy="1584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১।ব্যবসায়ের কার্যাবলী আগামী ক্লাসে পড়ানো হবে </a:t>
            </a:r>
            <a:endParaRPr lang="en-US" sz="3200" dirty="0"/>
          </a:p>
        </p:txBody>
      </p:sp>
      <p:sp>
        <p:nvSpPr>
          <p:cNvPr id="4" name="Oval Callout 3"/>
          <p:cNvSpPr/>
          <p:nvPr/>
        </p:nvSpPr>
        <p:spPr>
          <a:xfrm>
            <a:off x="2650331" y="631066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5" name="Picture 4" descr="বোী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1936515"/>
            <a:ext cx="5499279" cy="27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88" y="811369"/>
            <a:ext cx="8963696" cy="5473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26546"/>
            <a:ext cx="12170534" cy="13394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সবাইকে ধন্যবাদ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9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6687" y="492483"/>
            <a:ext cx="491393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5803" y="2166179"/>
            <a:ext cx="4718719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2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মোবাঃ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০১৭২৪৫০৪৬৩৫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Mail: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166179"/>
            <a:ext cx="3863662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552" y="1071327"/>
            <a:ext cx="6104073" cy="972657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304" y="2829688"/>
            <a:ext cx="7992888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ব্যবস্থাপনা-১ম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পত্র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১ম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8"/>
            <a:ext cx="12192000" cy="69050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55100" y="117967"/>
            <a:ext cx="6699347" cy="1200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83" y="1377963"/>
            <a:ext cx="7838667" cy="27392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১।প্রত্যক্ষ সেবার ধারণা ব্যাখ্যা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প্রত্যক্ষ সেবার বৈশিষ্ট্যগুলো 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প্রত্যক্ষ সেবার  ধরন /প্রকারভেদ জানতে পারবে ।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4236534"/>
            <a:ext cx="6840802" cy="18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0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109" y="321973"/>
            <a:ext cx="5370490" cy="96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837127" y="4314423"/>
            <a:ext cx="11243256" cy="208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smtClean="0"/>
              <a:t>  </a:t>
            </a:r>
            <a:r>
              <a:rPr lang="bn-IN" sz="4000" dirty="0" smtClean="0"/>
              <a:t>মুনাফা অর্জনের উদ্দেশ্যে সরাসরি সেবা প্রদানের সাথে জড়িত অর্থনৈতিক কর্মকান্ড পরিচালনা করাকে প্রত্যক্ষ সেবা বলে।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429555"/>
            <a:ext cx="6915955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32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1999" y="2833351"/>
            <a:ext cx="1970468" cy="1725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সেবার বৈশিষ্ট্য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073500" y="2575771"/>
            <a:ext cx="2009104" cy="15841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গ্রাহকের কাছাকাছি প্রতিষ্ঠান 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536581" y="1001330"/>
            <a:ext cx="1982005" cy="13426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কাজ ও সুবিধা 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006103" y="2100865"/>
            <a:ext cx="1893197" cy="14649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অস্পর্শণীয় প্রকৃতি 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542467" y="4617075"/>
            <a:ext cx="1931832" cy="14649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মালিকানা হস্তান্তর যোগ্য নয় 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361386" y="4861776"/>
            <a:ext cx="2017152" cy="1500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মজুতযোগ্য নয় 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>
            <a:off x="5378538" y="2401910"/>
            <a:ext cx="313924" cy="3734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570292">
            <a:off x="6563093" y="2984787"/>
            <a:ext cx="463637" cy="371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373908">
            <a:off x="6232045" y="4438987"/>
            <a:ext cx="439694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31897">
            <a:off x="4877550" y="4548748"/>
            <a:ext cx="408906" cy="360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4083295" y="3363914"/>
            <a:ext cx="453978" cy="403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1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67437" y="695460"/>
            <a:ext cx="6014433" cy="94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  </a:t>
            </a:r>
            <a:endParaRPr lang="en-US" sz="4400" dirty="0"/>
          </a:p>
        </p:txBody>
      </p:sp>
      <p:sp>
        <p:nvSpPr>
          <p:cNvPr id="3" name="Flowchart: Process 2"/>
          <p:cNvSpPr/>
          <p:nvPr/>
        </p:nvSpPr>
        <p:spPr>
          <a:xfrm>
            <a:off x="360608" y="1790164"/>
            <a:ext cx="9079605" cy="15454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  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 বা সুবিধাঃ </a:t>
            </a:r>
            <a:r>
              <a:rPr lang="bn-IN" sz="3200" dirty="0" smtClean="0"/>
              <a:t>প্রত্যক্ষ সেবা হল কোন কাজ ,সুবিধা বা তৃপ্তি যা এর বিক্রেতা ক্রেতাদের নিকট বিক্রয়ের জন্য উপস্থাপন করে । </a:t>
            </a:r>
            <a:endParaRPr lang="en-US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360607" y="3490175"/>
            <a:ext cx="10856891" cy="1751526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  </a:t>
            </a:r>
            <a:r>
              <a:rPr lang="bn-IN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অস্পর্শণীয় প্রকৃতিঃ </a:t>
            </a:r>
            <a:r>
              <a:rPr lang="bn-IN" sz="3200" dirty="0" smtClean="0"/>
              <a:t>একজন ব্যক্তি ৩০ টাকা রিক্সা ভাড়া দিয়ে বাসায় এসেছে ।এক্ষেত্রে সুবিধা পেয়েছে – কিন্তু এ সুবিধাকে দৃশ্যমান হিসেবে উপস্থাপন করা অসম্ভব । </a:t>
            </a:r>
            <a:endParaRPr lang="en-US" sz="3200" dirty="0"/>
          </a:p>
        </p:txBody>
      </p:sp>
      <p:sp>
        <p:nvSpPr>
          <p:cNvPr id="5" name="Flowchart: Process 4"/>
          <p:cNvSpPr/>
          <p:nvPr/>
        </p:nvSpPr>
        <p:spPr>
          <a:xfrm>
            <a:off x="360608" y="5396250"/>
            <a:ext cx="10856891" cy="131364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মালিকানা হস্তান্তরযোগ্য নয়ঃ </a:t>
            </a:r>
            <a:r>
              <a:rPr lang="bn-IN" sz="3200" dirty="0" smtClean="0"/>
              <a:t>সেবা স্পর্শনীয় ও বাস্তব কোন বস্তু না হওয়ায় এর মালিকানা হস্তান্তরের প্রশ্নই আসে না 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0639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3" y="2511380"/>
            <a:ext cx="9504609" cy="1197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মজুত যোগ্য নয়ঃ সেবা মজুত যোগ্য নয় অর্থাৎ সেবা যখনই উৎপাদন হয় তখনই তা ভোগের প্রশ্ন আসে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092" y="4056844"/>
            <a:ext cx="9594761" cy="22022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/>
              <a:t> গ্রাহকের কাছাকাছি প্রতিষ্ঠানঃভোগের কেন্দ্র থেকে অনেক দূরেও পন্য উতপন্ন হতে পারে কিন্তু সেবার বেলাই তা সম্ভভ না । তাই গ্রাহকের পাশেই সেবা কেন্দ্র গড়ে উঠে 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073498" y="978794"/>
            <a:ext cx="6091708" cy="108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সেবার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বিবরন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2949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6" y="798490"/>
            <a:ext cx="7920508" cy="12234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</a:t>
            </a:r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ধরন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663261" y="2884866"/>
            <a:ext cx="1526147" cy="1532587"/>
          </a:xfrm>
          <a:prstGeom prst="flowChartManualOper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শিক্ষা সেবা </a:t>
            </a:r>
            <a:endParaRPr lang="en-US" sz="2800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2485624" y="2884867"/>
            <a:ext cx="1545464" cy="1532586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স্বাস্থ্য সেবা </a:t>
            </a:r>
            <a:endParaRPr lang="en-US" sz="2800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4443211" y="2884867"/>
            <a:ext cx="1558344" cy="153258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পেশাগত সেবা </a:t>
            </a:r>
            <a:endParaRPr lang="en-US" sz="2800" dirty="0"/>
          </a:p>
        </p:txBody>
      </p:sp>
      <p:sp>
        <p:nvSpPr>
          <p:cNvPr id="6" name="Flowchart: Manual Operation 5"/>
          <p:cNvSpPr/>
          <p:nvPr/>
        </p:nvSpPr>
        <p:spPr>
          <a:xfrm>
            <a:off x="6523149" y="2884867"/>
            <a:ext cx="1635617" cy="1532586"/>
          </a:xfrm>
          <a:prstGeom prst="flowChartManualOperat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ভোক্তা সেবা 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1191294" y="2092815"/>
            <a:ext cx="399245" cy="7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113467" y="2092815"/>
            <a:ext cx="379926" cy="7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2760" y="2079936"/>
            <a:ext cx="334851" cy="7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22017" y="2092815"/>
            <a:ext cx="309093" cy="611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366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30</cp:revision>
  <dcterms:created xsi:type="dcterms:W3CDTF">2020-12-04T14:23:09Z</dcterms:created>
  <dcterms:modified xsi:type="dcterms:W3CDTF">2020-12-05T04:12:12Z</dcterms:modified>
</cp:coreProperties>
</file>