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73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2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74" y="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D8B0-DAF1-4DE3-83E7-B37B2887A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AFDB-C4FB-4060-AE2E-1795FEAE34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027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D8B0-DAF1-4DE3-83E7-B37B2887A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AFDB-C4FB-4060-AE2E-1795FEAE34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937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D8B0-DAF1-4DE3-83E7-B37B2887A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AFDB-C4FB-4060-AE2E-1795FEAE34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46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D8B0-DAF1-4DE3-83E7-B37B2887A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AFDB-C4FB-4060-AE2E-1795FEAE34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727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D8B0-DAF1-4DE3-83E7-B37B2887A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AFDB-C4FB-4060-AE2E-1795FEAE34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188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D8B0-DAF1-4DE3-83E7-B37B2887A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AFDB-C4FB-4060-AE2E-1795FEAE34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247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D8B0-DAF1-4DE3-83E7-B37B2887A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AFDB-C4FB-4060-AE2E-1795FEAE34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637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D8B0-DAF1-4DE3-83E7-B37B2887A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AFDB-C4FB-4060-AE2E-1795FEAE34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61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D8B0-DAF1-4DE3-83E7-B37B2887A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AFDB-C4FB-4060-AE2E-1795FEAE34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969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D8B0-DAF1-4DE3-83E7-B37B2887A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AFDB-C4FB-4060-AE2E-1795FEAE34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6375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D8B0-DAF1-4DE3-83E7-B37B2887A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AFDB-C4FB-4060-AE2E-1795FEAE34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9297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D8B0-DAF1-4DE3-83E7-B37B2887A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AFDB-C4FB-4060-AE2E-1795FEAE34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27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D8B0-DAF1-4DE3-83E7-B37B2887A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AFDB-C4FB-4060-AE2E-1795FEAE34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172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D8B0-DAF1-4DE3-83E7-B37B2887A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AFDB-C4FB-4060-AE2E-1795FEAE34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110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D8B0-DAF1-4DE3-83E7-B37B2887A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AFDB-C4FB-4060-AE2E-1795FEAE34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3060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D8B0-DAF1-4DE3-83E7-B37B2887A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AFDB-C4FB-4060-AE2E-1795FEAE34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0384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D8B0-DAF1-4DE3-83E7-B37B2887A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AFDB-C4FB-4060-AE2E-1795FEAE34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5600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D8B0-DAF1-4DE3-83E7-B37B2887A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AFDB-C4FB-4060-AE2E-1795FEAE34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630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D8B0-DAF1-4DE3-83E7-B37B2887A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AFDB-C4FB-4060-AE2E-1795FEAE34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2638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D8B0-DAF1-4DE3-83E7-B37B2887A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AFDB-C4FB-4060-AE2E-1795FEAE34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1909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D8B0-DAF1-4DE3-83E7-B37B2887A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AFDB-C4FB-4060-AE2E-1795FEAE34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5605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D8B0-DAF1-4DE3-83E7-B37B2887A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AFDB-C4FB-4060-AE2E-1795FEAE34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22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CD8B0-DAF1-4DE3-83E7-B37B2887A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6AFDB-C4FB-4060-AE2E-1795FEAE34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18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CD8B0-DAF1-4DE3-83E7-B37B2887A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6AFDB-C4FB-4060-AE2E-1795FEAE34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76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0700" y="381000"/>
            <a:ext cx="5334000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পরিচিতি</a:t>
            </a:r>
            <a:endParaRPr lang="en-US" sz="4000" b="1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8305800" cy="4031873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মোঃ</a:t>
            </a:r>
            <a:r>
              <a:rPr lang="en-US" sz="60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জয়নাল</a:t>
            </a:r>
            <a:r>
              <a:rPr lang="en-US" sz="60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আবেদীন</a:t>
            </a:r>
            <a:r>
              <a:rPr lang="en-US" sz="60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ভূঁইয়া</a:t>
            </a:r>
            <a:endParaRPr lang="en-US" sz="6000" b="1" spc="50" dirty="0">
              <a:ln w="13500">
                <a:solidFill>
                  <a:srgbClr val="5B9BD5">
                    <a:shade val="2500"/>
                    <a:alpha val="6500"/>
                  </a:srgbClr>
                </a:solidFill>
                <a:prstDash val="solid"/>
              </a:ln>
              <a:solidFill>
                <a:srgbClr val="00B05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5400" b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54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শিক্ষক</a:t>
            </a:r>
            <a:endParaRPr lang="en-US" sz="5400" b="1" spc="50" dirty="0">
              <a:ln w="13500">
                <a:solidFill>
                  <a:srgbClr val="5B9BD5">
                    <a:shade val="2500"/>
                    <a:alpha val="6500"/>
                  </a:srgbClr>
                </a:solidFill>
                <a:prstDash val="solid"/>
              </a:ln>
              <a:solidFill>
                <a:srgbClr val="00206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4000" b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বগাচতর</a:t>
            </a:r>
            <a:r>
              <a:rPr lang="en-US" sz="40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এন</a:t>
            </a:r>
            <a:r>
              <a:rPr lang="en-US" sz="40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. </a:t>
            </a:r>
            <a:r>
              <a:rPr lang="en-US" sz="4000" b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জি</a:t>
            </a:r>
            <a:r>
              <a:rPr lang="en-US" sz="40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. </a:t>
            </a:r>
            <a:r>
              <a:rPr lang="en-US" sz="4000" b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ইউ</a:t>
            </a:r>
            <a:r>
              <a:rPr lang="en-US" sz="40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. </a:t>
            </a:r>
            <a:r>
              <a:rPr lang="en-US" sz="4000" b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আই</a:t>
            </a:r>
            <a:r>
              <a:rPr lang="en-US" sz="40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ফাজিল</a:t>
            </a:r>
            <a:r>
              <a:rPr lang="en-US" sz="40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মাদ্‌রাসা</a:t>
            </a:r>
            <a:endParaRPr lang="en-US" sz="4000" b="1" spc="50" dirty="0">
              <a:ln w="13500">
                <a:solidFill>
                  <a:srgbClr val="5B9BD5">
                    <a:shade val="2500"/>
                    <a:alpha val="6500"/>
                  </a:srgbClr>
                </a:solidFill>
                <a:prstDash val="solid"/>
              </a:ln>
              <a:solidFill>
                <a:srgbClr val="FF33CC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5400" b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সীতাকুণ্ড</a:t>
            </a:r>
            <a:r>
              <a:rPr lang="en-US" sz="54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, </a:t>
            </a:r>
            <a:r>
              <a:rPr lang="en-US" sz="5400" b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চট্টগ্রাম</a:t>
            </a:r>
            <a:r>
              <a:rPr lang="en-US" sz="54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।</a:t>
            </a:r>
            <a:endParaRPr lang="en-US" sz="4800" b="1" dirty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endParaRPr lang="bn-BD" sz="4800" b="1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36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Osman Image\atlantic-ocean-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066800"/>
            <a:ext cx="4864110" cy="509212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67000" y="152400"/>
            <a:ext cx="381000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" pitchFamily="2" charset="0"/>
                <a:cs typeface="Nikosh" pitchFamily="2" charset="0"/>
              </a:rPr>
              <a:t>আটলান্টক মহাসাগর </a:t>
            </a:r>
            <a:endParaRPr lang="en-US" sz="4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916832" y="1187116"/>
            <a:ext cx="4680668" cy="5088127"/>
          </a:xfrm>
          <a:custGeom>
            <a:avLst/>
            <a:gdLst>
              <a:gd name="connsiteX0" fmla="*/ 569694 w 4680668"/>
              <a:gd name="connsiteY0" fmla="*/ 4876800 h 5088127"/>
              <a:gd name="connsiteX1" fmla="*/ 1002831 w 4680668"/>
              <a:gd name="connsiteY1" fmla="*/ 4957010 h 5088127"/>
              <a:gd name="connsiteX2" fmla="*/ 1500136 w 4680668"/>
              <a:gd name="connsiteY2" fmla="*/ 5037221 h 5088127"/>
              <a:gd name="connsiteX3" fmla="*/ 1612431 w 4680668"/>
              <a:gd name="connsiteY3" fmla="*/ 5053263 h 5088127"/>
              <a:gd name="connsiteX4" fmla="*/ 2077652 w 4680668"/>
              <a:gd name="connsiteY4" fmla="*/ 5053263 h 5088127"/>
              <a:gd name="connsiteX5" fmla="*/ 2542873 w 4680668"/>
              <a:gd name="connsiteY5" fmla="*/ 5053263 h 5088127"/>
              <a:gd name="connsiteX6" fmla="*/ 3328936 w 4680668"/>
              <a:gd name="connsiteY6" fmla="*/ 5053263 h 5088127"/>
              <a:gd name="connsiteX7" fmla="*/ 3890410 w 4680668"/>
              <a:gd name="connsiteY7" fmla="*/ 5037221 h 5088127"/>
              <a:gd name="connsiteX8" fmla="*/ 4227294 w 4680668"/>
              <a:gd name="connsiteY8" fmla="*/ 5069305 h 5088127"/>
              <a:gd name="connsiteX9" fmla="*/ 4275421 w 4680668"/>
              <a:gd name="connsiteY9" fmla="*/ 5085347 h 5088127"/>
              <a:gd name="connsiteX10" fmla="*/ 4323547 w 4680668"/>
              <a:gd name="connsiteY10" fmla="*/ 5053263 h 5088127"/>
              <a:gd name="connsiteX11" fmla="*/ 4628347 w 4680668"/>
              <a:gd name="connsiteY11" fmla="*/ 4796589 h 5088127"/>
              <a:gd name="connsiteX12" fmla="*/ 4644389 w 4680668"/>
              <a:gd name="connsiteY12" fmla="*/ 4620126 h 5088127"/>
              <a:gd name="connsiteX13" fmla="*/ 4660431 w 4680668"/>
              <a:gd name="connsiteY13" fmla="*/ 4572000 h 5088127"/>
              <a:gd name="connsiteX14" fmla="*/ 4676473 w 4680668"/>
              <a:gd name="connsiteY14" fmla="*/ 4427621 h 5088127"/>
              <a:gd name="connsiteX15" fmla="*/ 4660431 w 4680668"/>
              <a:gd name="connsiteY15" fmla="*/ 4299284 h 5088127"/>
              <a:gd name="connsiteX16" fmla="*/ 4676473 w 4680668"/>
              <a:gd name="connsiteY16" fmla="*/ 4219073 h 5088127"/>
              <a:gd name="connsiteX17" fmla="*/ 4676473 w 4680668"/>
              <a:gd name="connsiteY17" fmla="*/ 4138863 h 5088127"/>
              <a:gd name="connsiteX18" fmla="*/ 4612305 w 4680668"/>
              <a:gd name="connsiteY18" fmla="*/ 3866147 h 5088127"/>
              <a:gd name="connsiteX19" fmla="*/ 4564179 w 4680668"/>
              <a:gd name="connsiteY19" fmla="*/ 3609473 h 5088127"/>
              <a:gd name="connsiteX20" fmla="*/ 4467926 w 4680668"/>
              <a:gd name="connsiteY20" fmla="*/ 3481137 h 5088127"/>
              <a:gd name="connsiteX21" fmla="*/ 4387715 w 4680668"/>
              <a:gd name="connsiteY21" fmla="*/ 3272589 h 5088127"/>
              <a:gd name="connsiteX22" fmla="*/ 4355631 w 4680668"/>
              <a:gd name="connsiteY22" fmla="*/ 3208421 h 5088127"/>
              <a:gd name="connsiteX23" fmla="*/ 4291463 w 4680668"/>
              <a:gd name="connsiteY23" fmla="*/ 3048000 h 5088127"/>
              <a:gd name="connsiteX24" fmla="*/ 4339589 w 4680668"/>
              <a:gd name="connsiteY24" fmla="*/ 2935705 h 5088127"/>
              <a:gd name="connsiteX25" fmla="*/ 4403757 w 4680668"/>
              <a:gd name="connsiteY25" fmla="*/ 2855495 h 5088127"/>
              <a:gd name="connsiteX26" fmla="*/ 4419800 w 4680668"/>
              <a:gd name="connsiteY26" fmla="*/ 2807368 h 5088127"/>
              <a:gd name="connsiteX27" fmla="*/ 4323547 w 4680668"/>
              <a:gd name="connsiteY27" fmla="*/ 2614863 h 5088127"/>
              <a:gd name="connsiteX28" fmla="*/ 4163126 w 4680668"/>
              <a:gd name="connsiteY28" fmla="*/ 2390273 h 5088127"/>
              <a:gd name="connsiteX29" fmla="*/ 4179168 w 4680668"/>
              <a:gd name="connsiteY29" fmla="*/ 2261937 h 5088127"/>
              <a:gd name="connsiteX30" fmla="*/ 4179168 w 4680668"/>
              <a:gd name="connsiteY30" fmla="*/ 2197768 h 5088127"/>
              <a:gd name="connsiteX31" fmla="*/ 3938536 w 4680668"/>
              <a:gd name="connsiteY31" fmla="*/ 1973179 h 5088127"/>
              <a:gd name="connsiteX32" fmla="*/ 3746031 w 4680668"/>
              <a:gd name="connsiteY32" fmla="*/ 2021305 h 5088127"/>
              <a:gd name="connsiteX33" fmla="*/ 3505400 w 4680668"/>
              <a:gd name="connsiteY33" fmla="*/ 2069431 h 5088127"/>
              <a:gd name="connsiteX34" fmla="*/ 3328936 w 4680668"/>
              <a:gd name="connsiteY34" fmla="*/ 2101516 h 5088127"/>
              <a:gd name="connsiteX35" fmla="*/ 3088305 w 4680668"/>
              <a:gd name="connsiteY35" fmla="*/ 1860884 h 5088127"/>
              <a:gd name="connsiteX36" fmla="*/ 3024136 w 4680668"/>
              <a:gd name="connsiteY36" fmla="*/ 1780673 h 5088127"/>
              <a:gd name="connsiteX37" fmla="*/ 2847673 w 4680668"/>
              <a:gd name="connsiteY37" fmla="*/ 1556084 h 5088127"/>
              <a:gd name="connsiteX38" fmla="*/ 2976010 w 4680668"/>
              <a:gd name="connsiteY38" fmla="*/ 1251284 h 5088127"/>
              <a:gd name="connsiteX39" fmla="*/ 3024136 w 4680668"/>
              <a:gd name="connsiteY39" fmla="*/ 1058779 h 5088127"/>
              <a:gd name="connsiteX40" fmla="*/ 3184557 w 4680668"/>
              <a:gd name="connsiteY40" fmla="*/ 898358 h 5088127"/>
              <a:gd name="connsiteX41" fmla="*/ 3312894 w 4680668"/>
              <a:gd name="connsiteY41" fmla="*/ 753979 h 5088127"/>
              <a:gd name="connsiteX42" fmla="*/ 3457273 w 4680668"/>
              <a:gd name="connsiteY42" fmla="*/ 625642 h 5088127"/>
              <a:gd name="connsiteX43" fmla="*/ 3393105 w 4680668"/>
              <a:gd name="connsiteY43" fmla="*/ 561473 h 5088127"/>
              <a:gd name="connsiteX44" fmla="*/ 3312894 w 4680668"/>
              <a:gd name="connsiteY44" fmla="*/ 513347 h 5088127"/>
              <a:gd name="connsiteX45" fmla="*/ 3280810 w 4680668"/>
              <a:gd name="connsiteY45" fmla="*/ 240631 h 5088127"/>
              <a:gd name="connsiteX46" fmla="*/ 3505400 w 4680668"/>
              <a:gd name="connsiteY46" fmla="*/ 224589 h 5088127"/>
              <a:gd name="connsiteX47" fmla="*/ 3697905 w 4680668"/>
              <a:gd name="connsiteY47" fmla="*/ 176463 h 5088127"/>
              <a:gd name="connsiteX48" fmla="*/ 3617694 w 4680668"/>
              <a:gd name="connsiteY48" fmla="*/ 112295 h 5088127"/>
              <a:gd name="connsiteX49" fmla="*/ 3457273 w 4680668"/>
              <a:gd name="connsiteY49" fmla="*/ 0 h 5088127"/>
              <a:gd name="connsiteX50" fmla="*/ 2943926 w 4680668"/>
              <a:gd name="connsiteY50" fmla="*/ 0 h 5088127"/>
              <a:gd name="connsiteX51" fmla="*/ 2414536 w 4680668"/>
              <a:gd name="connsiteY51" fmla="*/ 16042 h 5088127"/>
              <a:gd name="connsiteX52" fmla="*/ 2045568 w 4680668"/>
              <a:gd name="connsiteY52" fmla="*/ 32084 h 5088127"/>
              <a:gd name="connsiteX53" fmla="*/ 2045568 w 4680668"/>
              <a:gd name="connsiteY53" fmla="*/ 32084 h 5088127"/>
              <a:gd name="connsiteX54" fmla="*/ 1692642 w 4680668"/>
              <a:gd name="connsiteY54" fmla="*/ 48126 h 5088127"/>
              <a:gd name="connsiteX55" fmla="*/ 1307631 w 4680668"/>
              <a:gd name="connsiteY55" fmla="*/ 80210 h 5088127"/>
              <a:gd name="connsiteX56" fmla="*/ 1163252 w 4680668"/>
              <a:gd name="connsiteY56" fmla="*/ 176463 h 5088127"/>
              <a:gd name="connsiteX57" fmla="*/ 1018873 w 4680668"/>
              <a:gd name="connsiteY57" fmla="*/ 272716 h 5088127"/>
              <a:gd name="connsiteX58" fmla="*/ 954705 w 4680668"/>
              <a:gd name="connsiteY58" fmla="*/ 272716 h 5088127"/>
              <a:gd name="connsiteX59" fmla="*/ 730115 w 4680668"/>
              <a:gd name="connsiteY59" fmla="*/ 240631 h 5088127"/>
              <a:gd name="connsiteX60" fmla="*/ 633863 w 4680668"/>
              <a:gd name="connsiteY60" fmla="*/ 208547 h 5088127"/>
              <a:gd name="connsiteX61" fmla="*/ 457400 w 4680668"/>
              <a:gd name="connsiteY61" fmla="*/ 224589 h 5088127"/>
              <a:gd name="connsiteX62" fmla="*/ 329063 w 4680668"/>
              <a:gd name="connsiteY62" fmla="*/ 240631 h 5088127"/>
              <a:gd name="connsiteX63" fmla="*/ 136557 w 4680668"/>
              <a:gd name="connsiteY63" fmla="*/ 385010 h 5088127"/>
              <a:gd name="connsiteX64" fmla="*/ 88431 w 4680668"/>
              <a:gd name="connsiteY64" fmla="*/ 641684 h 5088127"/>
              <a:gd name="connsiteX65" fmla="*/ 40305 w 4680668"/>
              <a:gd name="connsiteY65" fmla="*/ 978568 h 5088127"/>
              <a:gd name="connsiteX66" fmla="*/ 72389 w 4680668"/>
              <a:gd name="connsiteY66" fmla="*/ 1026695 h 5088127"/>
              <a:gd name="connsiteX67" fmla="*/ 88431 w 4680668"/>
              <a:gd name="connsiteY67" fmla="*/ 1058779 h 5088127"/>
              <a:gd name="connsiteX68" fmla="*/ 200726 w 4680668"/>
              <a:gd name="connsiteY68" fmla="*/ 1203158 h 5088127"/>
              <a:gd name="connsiteX69" fmla="*/ 280936 w 4680668"/>
              <a:gd name="connsiteY69" fmla="*/ 1267326 h 5088127"/>
              <a:gd name="connsiteX70" fmla="*/ 296979 w 4680668"/>
              <a:gd name="connsiteY70" fmla="*/ 1267326 h 5088127"/>
              <a:gd name="connsiteX71" fmla="*/ 986789 w 4680668"/>
              <a:gd name="connsiteY71" fmla="*/ 1556084 h 5088127"/>
              <a:gd name="connsiteX72" fmla="*/ 1018873 w 4680668"/>
              <a:gd name="connsiteY72" fmla="*/ 1812758 h 5088127"/>
              <a:gd name="connsiteX73" fmla="*/ 1275547 w 4680668"/>
              <a:gd name="connsiteY73" fmla="*/ 2005263 h 5088127"/>
              <a:gd name="connsiteX74" fmla="*/ 1355757 w 4680668"/>
              <a:gd name="connsiteY74" fmla="*/ 2021305 h 5088127"/>
              <a:gd name="connsiteX75" fmla="*/ 1387842 w 4680668"/>
              <a:gd name="connsiteY75" fmla="*/ 2037347 h 5088127"/>
              <a:gd name="connsiteX76" fmla="*/ 1644515 w 4680668"/>
              <a:gd name="connsiteY76" fmla="*/ 2197768 h 5088127"/>
              <a:gd name="connsiteX77" fmla="*/ 1756810 w 4680668"/>
              <a:gd name="connsiteY77" fmla="*/ 2229852 h 5088127"/>
              <a:gd name="connsiteX78" fmla="*/ 1772852 w 4680668"/>
              <a:gd name="connsiteY78" fmla="*/ 2245895 h 5088127"/>
              <a:gd name="connsiteX79" fmla="*/ 1837021 w 4680668"/>
              <a:gd name="connsiteY79" fmla="*/ 2277979 h 5088127"/>
              <a:gd name="connsiteX80" fmla="*/ 1885147 w 4680668"/>
              <a:gd name="connsiteY80" fmla="*/ 2294021 h 5088127"/>
              <a:gd name="connsiteX81" fmla="*/ 1917231 w 4680668"/>
              <a:gd name="connsiteY81" fmla="*/ 2342147 h 5088127"/>
              <a:gd name="connsiteX82" fmla="*/ 1965357 w 4680668"/>
              <a:gd name="connsiteY82" fmla="*/ 2374231 h 5088127"/>
              <a:gd name="connsiteX83" fmla="*/ 2013484 w 4680668"/>
              <a:gd name="connsiteY83" fmla="*/ 2438400 h 5088127"/>
              <a:gd name="connsiteX84" fmla="*/ 2109736 w 4680668"/>
              <a:gd name="connsiteY84" fmla="*/ 2502568 h 5088127"/>
              <a:gd name="connsiteX85" fmla="*/ 2141821 w 4680668"/>
              <a:gd name="connsiteY85" fmla="*/ 2550695 h 5088127"/>
              <a:gd name="connsiteX86" fmla="*/ 2125779 w 4680668"/>
              <a:gd name="connsiteY86" fmla="*/ 2598821 h 5088127"/>
              <a:gd name="connsiteX87" fmla="*/ 2093694 w 4680668"/>
              <a:gd name="connsiteY87" fmla="*/ 2743200 h 5088127"/>
              <a:gd name="connsiteX88" fmla="*/ 2061610 w 4680668"/>
              <a:gd name="connsiteY88" fmla="*/ 2807368 h 5088127"/>
              <a:gd name="connsiteX89" fmla="*/ 1981400 w 4680668"/>
              <a:gd name="connsiteY89" fmla="*/ 2903621 h 5088127"/>
              <a:gd name="connsiteX90" fmla="*/ 1901189 w 4680668"/>
              <a:gd name="connsiteY90" fmla="*/ 3015916 h 5088127"/>
              <a:gd name="connsiteX91" fmla="*/ 1901189 w 4680668"/>
              <a:gd name="connsiteY91" fmla="*/ 3096126 h 5088127"/>
              <a:gd name="connsiteX92" fmla="*/ 1788894 w 4680668"/>
              <a:gd name="connsiteY92" fmla="*/ 3208421 h 5088127"/>
              <a:gd name="connsiteX93" fmla="*/ 1548263 w 4680668"/>
              <a:gd name="connsiteY93" fmla="*/ 3513221 h 5088127"/>
              <a:gd name="connsiteX94" fmla="*/ 1516179 w 4680668"/>
              <a:gd name="connsiteY94" fmla="*/ 3561347 h 5088127"/>
              <a:gd name="connsiteX95" fmla="*/ 1355757 w 4680668"/>
              <a:gd name="connsiteY95" fmla="*/ 3705726 h 5088127"/>
              <a:gd name="connsiteX96" fmla="*/ 1291589 w 4680668"/>
              <a:gd name="connsiteY96" fmla="*/ 3737810 h 5088127"/>
              <a:gd name="connsiteX97" fmla="*/ 1243463 w 4680668"/>
              <a:gd name="connsiteY97" fmla="*/ 3785937 h 5088127"/>
              <a:gd name="connsiteX98" fmla="*/ 1163252 w 4680668"/>
              <a:gd name="connsiteY98" fmla="*/ 3882189 h 5088127"/>
              <a:gd name="connsiteX99" fmla="*/ 1115126 w 4680668"/>
              <a:gd name="connsiteY99" fmla="*/ 3898231 h 5088127"/>
              <a:gd name="connsiteX100" fmla="*/ 1083042 w 4680668"/>
              <a:gd name="connsiteY100" fmla="*/ 3930316 h 5088127"/>
              <a:gd name="connsiteX101" fmla="*/ 858452 w 4680668"/>
              <a:gd name="connsiteY101" fmla="*/ 4074695 h 5088127"/>
              <a:gd name="connsiteX102" fmla="*/ 826368 w 4680668"/>
              <a:gd name="connsiteY102" fmla="*/ 4122821 h 5088127"/>
              <a:gd name="connsiteX103" fmla="*/ 778242 w 4680668"/>
              <a:gd name="connsiteY103" fmla="*/ 4170947 h 5088127"/>
              <a:gd name="connsiteX104" fmla="*/ 746157 w 4680668"/>
              <a:gd name="connsiteY104" fmla="*/ 4219073 h 5088127"/>
              <a:gd name="connsiteX105" fmla="*/ 665947 w 4680668"/>
              <a:gd name="connsiteY105" fmla="*/ 4267200 h 5088127"/>
              <a:gd name="connsiteX106" fmla="*/ 617821 w 4680668"/>
              <a:gd name="connsiteY106" fmla="*/ 4299284 h 5088127"/>
              <a:gd name="connsiteX107" fmla="*/ 585736 w 4680668"/>
              <a:gd name="connsiteY107" fmla="*/ 4395537 h 5088127"/>
              <a:gd name="connsiteX108" fmla="*/ 617821 w 4680668"/>
              <a:gd name="connsiteY108" fmla="*/ 4523873 h 5088127"/>
              <a:gd name="connsiteX109" fmla="*/ 585736 w 4680668"/>
              <a:gd name="connsiteY109" fmla="*/ 4572000 h 5088127"/>
              <a:gd name="connsiteX110" fmla="*/ 585736 w 4680668"/>
              <a:gd name="connsiteY110" fmla="*/ 4636168 h 5088127"/>
              <a:gd name="connsiteX111" fmla="*/ 585736 w 4680668"/>
              <a:gd name="connsiteY111" fmla="*/ 4636168 h 5088127"/>
              <a:gd name="connsiteX112" fmla="*/ 601779 w 4680668"/>
              <a:gd name="connsiteY112" fmla="*/ 4812631 h 5088127"/>
              <a:gd name="connsiteX113" fmla="*/ 585736 w 4680668"/>
              <a:gd name="connsiteY113" fmla="*/ 4700337 h 508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4680668" h="5088127">
                <a:moveTo>
                  <a:pt x="569694" y="4876800"/>
                </a:moveTo>
                <a:cubicBezTo>
                  <a:pt x="981234" y="4959107"/>
                  <a:pt x="834415" y="4957010"/>
                  <a:pt x="1002831" y="4957010"/>
                </a:cubicBezTo>
                <a:lnTo>
                  <a:pt x="1500136" y="5037221"/>
                </a:lnTo>
                <a:cubicBezTo>
                  <a:pt x="1629368" y="5060027"/>
                  <a:pt x="1454431" y="5053263"/>
                  <a:pt x="1612431" y="5053263"/>
                </a:cubicBezTo>
                <a:lnTo>
                  <a:pt x="2077652" y="5053263"/>
                </a:lnTo>
                <a:lnTo>
                  <a:pt x="2542873" y="5053263"/>
                </a:lnTo>
                <a:lnTo>
                  <a:pt x="3328936" y="5053263"/>
                </a:lnTo>
                <a:cubicBezTo>
                  <a:pt x="3870261" y="5020456"/>
                  <a:pt x="3700203" y="4942117"/>
                  <a:pt x="3890410" y="5037221"/>
                </a:cubicBezTo>
                <a:cubicBezTo>
                  <a:pt x="4002705" y="5047916"/>
                  <a:pt x="4115362" y="5055314"/>
                  <a:pt x="4227294" y="5069305"/>
                </a:cubicBezTo>
                <a:cubicBezTo>
                  <a:pt x="4244073" y="5071402"/>
                  <a:pt x="4258741" y="5088127"/>
                  <a:pt x="4275421" y="5085347"/>
                </a:cubicBezTo>
                <a:cubicBezTo>
                  <a:pt x="4294439" y="5082177"/>
                  <a:pt x="4323547" y="5053263"/>
                  <a:pt x="4323547" y="5053263"/>
                </a:cubicBezTo>
                <a:cubicBezTo>
                  <a:pt x="4621743" y="4821332"/>
                  <a:pt x="4557772" y="4937738"/>
                  <a:pt x="4628347" y="4796589"/>
                </a:cubicBezTo>
                <a:cubicBezTo>
                  <a:pt x="4633694" y="4737768"/>
                  <a:pt x="4636036" y="4678596"/>
                  <a:pt x="4644389" y="4620126"/>
                </a:cubicBezTo>
                <a:cubicBezTo>
                  <a:pt x="4646780" y="4603386"/>
                  <a:pt x="4656330" y="4588405"/>
                  <a:pt x="4660431" y="4572000"/>
                </a:cubicBezTo>
                <a:cubicBezTo>
                  <a:pt x="4680668" y="4491052"/>
                  <a:pt x="4676473" y="4503180"/>
                  <a:pt x="4676473" y="4427621"/>
                </a:cubicBezTo>
                <a:cubicBezTo>
                  <a:pt x="4671126" y="4384842"/>
                  <a:pt x="4660431" y="4342396"/>
                  <a:pt x="4660431" y="4299284"/>
                </a:cubicBezTo>
                <a:cubicBezTo>
                  <a:pt x="4660431" y="4272018"/>
                  <a:pt x="4673760" y="4246204"/>
                  <a:pt x="4676473" y="4219073"/>
                </a:cubicBezTo>
                <a:cubicBezTo>
                  <a:pt x="4679133" y="4192469"/>
                  <a:pt x="4676473" y="4165600"/>
                  <a:pt x="4676473" y="4138863"/>
                </a:cubicBezTo>
                <a:cubicBezTo>
                  <a:pt x="4609549" y="3887897"/>
                  <a:pt x="4612305" y="3981245"/>
                  <a:pt x="4612305" y="3866147"/>
                </a:cubicBezTo>
                <a:cubicBezTo>
                  <a:pt x="4563130" y="3620272"/>
                  <a:pt x="4564179" y="3707315"/>
                  <a:pt x="4564179" y="3609473"/>
                </a:cubicBezTo>
                <a:lnTo>
                  <a:pt x="4467926" y="3481137"/>
                </a:lnTo>
                <a:lnTo>
                  <a:pt x="4387715" y="3272589"/>
                </a:lnTo>
                <a:lnTo>
                  <a:pt x="4355631" y="3208421"/>
                </a:lnTo>
                <a:lnTo>
                  <a:pt x="4291463" y="3048000"/>
                </a:lnTo>
                <a:lnTo>
                  <a:pt x="4339589" y="2935705"/>
                </a:lnTo>
                <a:cubicBezTo>
                  <a:pt x="4360978" y="2908968"/>
                  <a:pt x="4385610" y="2884530"/>
                  <a:pt x="4403757" y="2855495"/>
                </a:cubicBezTo>
                <a:cubicBezTo>
                  <a:pt x="4412719" y="2841155"/>
                  <a:pt x="4419800" y="2807368"/>
                  <a:pt x="4419800" y="2807368"/>
                </a:cubicBezTo>
                <a:lnTo>
                  <a:pt x="4323547" y="2614863"/>
                </a:lnTo>
                <a:lnTo>
                  <a:pt x="4163126" y="2390273"/>
                </a:lnTo>
                <a:lnTo>
                  <a:pt x="4179168" y="2261937"/>
                </a:lnTo>
                <a:lnTo>
                  <a:pt x="4179168" y="2197768"/>
                </a:lnTo>
                <a:cubicBezTo>
                  <a:pt x="3950798" y="1969398"/>
                  <a:pt x="4060451" y="1973179"/>
                  <a:pt x="3938536" y="1973179"/>
                </a:cubicBezTo>
                <a:lnTo>
                  <a:pt x="3746031" y="2021305"/>
                </a:lnTo>
                <a:cubicBezTo>
                  <a:pt x="3560001" y="2077114"/>
                  <a:pt x="3641438" y="2069431"/>
                  <a:pt x="3505400" y="2069431"/>
                </a:cubicBezTo>
                <a:cubicBezTo>
                  <a:pt x="3361500" y="2105407"/>
                  <a:pt x="3421159" y="2101516"/>
                  <a:pt x="3328936" y="2101516"/>
                </a:cubicBezTo>
                <a:cubicBezTo>
                  <a:pt x="3248726" y="2021305"/>
                  <a:pt x="3163943" y="1945420"/>
                  <a:pt x="3088305" y="1860884"/>
                </a:cubicBezTo>
                <a:cubicBezTo>
                  <a:pt x="2997399" y="1759283"/>
                  <a:pt x="3104348" y="1820780"/>
                  <a:pt x="3024136" y="1780673"/>
                </a:cubicBezTo>
                <a:lnTo>
                  <a:pt x="2847673" y="1556084"/>
                </a:lnTo>
                <a:lnTo>
                  <a:pt x="2976010" y="1251284"/>
                </a:lnTo>
                <a:cubicBezTo>
                  <a:pt x="2993557" y="1075814"/>
                  <a:pt x="2954052" y="1128863"/>
                  <a:pt x="3024136" y="1058779"/>
                </a:cubicBezTo>
                <a:lnTo>
                  <a:pt x="3184557" y="898358"/>
                </a:lnTo>
                <a:lnTo>
                  <a:pt x="3312894" y="753979"/>
                </a:lnTo>
                <a:lnTo>
                  <a:pt x="3457273" y="625642"/>
                </a:lnTo>
                <a:lnTo>
                  <a:pt x="3393105" y="561473"/>
                </a:lnTo>
                <a:lnTo>
                  <a:pt x="3312894" y="513347"/>
                </a:lnTo>
                <a:lnTo>
                  <a:pt x="3280810" y="240631"/>
                </a:lnTo>
                <a:cubicBezTo>
                  <a:pt x="3494689" y="224179"/>
                  <a:pt x="3419636" y="224589"/>
                  <a:pt x="3505400" y="224589"/>
                </a:cubicBezTo>
                <a:lnTo>
                  <a:pt x="3697905" y="176463"/>
                </a:lnTo>
                <a:lnTo>
                  <a:pt x="3617694" y="112295"/>
                </a:lnTo>
                <a:lnTo>
                  <a:pt x="3457273" y="0"/>
                </a:lnTo>
                <a:lnTo>
                  <a:pt x="2943926" y="0"/>
                </a:lnTo>
                <a:lnTo>
                  <a:pt x="2414536" y="16042"/>
                </a:lnTo>
                <a:lnTo>
                  <a:pt x="2045568" y="32084"/>
                </a:lnTo>
                <a:lnTo>
                  <a:pt x="2045568" y="32084"/>
                </a:lnTo>
                <a:lnTo>
                  <a:pt x="1692642" y="48126"/>
                </a:lnTo>
                <a:lnTo>
                  <a:pt x="1307631" y="80210"/>
                </a:lnTo>
                <a:cubicBezTo>
                  <a:pt x="1185606" y="167371"/>
                  <a:pt x="1236480" y="139849"/>
                  <a:pt x="1163252" y="176463"/>
                </a:cubicBezTo>
                <a:cubicBezTo>
                  <a:pt x="994992" y="400812"/>
                  <a:pt x="1133285" y="305405"/>
                  <a:pt x="1018873" y="272716"/>
                </a:cubicBezTo>
                <a:cubicBezTo>
                  <a:pt x="998307" y="266840"/>
                  <a:pt x="976094" y="272716"/>
                  <a:pt x="954705" y="272716"/>
                </a:cubicBezTo>
                <a:cubicBezTo>
                  <a:pt x="879842" y="262021"/>
                  <a:pt x="803728" y="257952"/>
                  <a:pt x="730115" y="240631"/>
                </a:cubicBezTo>
                <a:cubicBezTo>
                  <a:pt x="555941" y="199648"/>
                  <a:pt x="795042" y="208547"/>
                  <a:pt x="633863" y="208547"/>
                </a:cubicBezTo>
                <a:cubicBezTo>
                  <a:pt x="575042" y="213894"/>
                  <a:pt x="516059" y="217688"/>
                  <a:pt x="457400" y="224589"/>
                </a:cubicBezTo>
                <a:cubicBezTo>
                  <a:pt x="306097" y="242389"/>
                  <a:pt x="408305" y="240631"/>
                  <a:pt x="329063" y="240631"/>
                </a:cubicBezTo>
                <a:lnTo>
                  <a:pt x="136557" y="385010"/>
                </a:lnTo>
                <a:cubicBezTo>
                  <a:pt x="86190" y="620057"/>
                  <a:pt x="88431" y="533037"/>
                  <a:pt x="88431" y="641684"/>
                </a:cubicBezTo>
                <a:cubicBezTo>
                  <a:pt x="32409" y="809750"/>
                  <a:pt x="0" y="817345"/>
                  <a:pt x="40305" y="978568"/>
                </a:cubicBezTo>
                <a:cubicBezTo>
                  <a:pt x="44981" y="997273"/>
                  <a:pt x="62469" y="1010162"/>
                  <a:pt x="72389" y="1026695"/>
                </a:cubicBezTo>
                <a:cubicBezTo>
                  <a:pt x="78541" y="1036948"/>
                  <a:pt x="83084" y="1048084"/>
                  <a:pt x="88431" y="1058779"/>
                </a:cubicBezTo>
                <a:cubicBezTo>
                  <a:pt x="125863" y="1106905"/>
                  <a:pt x="164144" y="1154382"/>
                  <a:pt x="200726" y="1203158"/>
                </a:cubicBezTo>
                <a:cubicBezTo>
                  <a:pt x="242744" y="1259181"/>
                  <a:pt x="214034" y="1250601"/>
                  <a:pt x="280936" y="1267326"/>
                </a:cubicBezTo>
                <a:cubicBezTo>
                  <a:pt x="286124" y="1268623"/>
                  <a:pt x="291631" y="1267326"/>
                  <a:pt x="296979" y="1267326"/>
                </a:cubicBezTo>
                <a:lnTo>
                  <a:pt x="986789" y="1556084"/>
                </a:lnTo>
                <a:lnTo>
                  <a:pt x="1018873" y="1812758"/>
                </a:lnTo>
                <a:cubicBezTo>
                  <a:pt x="1104431" y="1876926"/>
                  <a:pt x="1184613" y="1948971"/>
                  <a:pt x="1275547" y="2005263"/>
                </a:cubicBezTo>
                <a:cubicBezTo>
                  <a:pt x="1298730" y="2019615"/>
                  <a:pt x="1329540" y="2013814"/>
                  <a:pt x="1355757" y="2021305"/>
                </a:cubicBezTo>
                <a:cubicBezTo>
                  <a:pt x="1367254" y="2024590"/>
                  <a:pt x="1377147" y="2032000"/>
                  <a:pt x="1387842" y="2037347"/>
                </a:cubicBezTo>
                <a:cubicBezTo>
                  <a:pt x="1473400" y="2090821"/>
                  <a:pt x="1557199" y="2147217"/>
                  <a:pt x="1644515" y="2197768"/>
                </a:cubicBezTo>
                <a:cubicBezTo>
                  <a:pt x="1670593" y="2212866"/>
                  <a:pt x="1732256" y="2220030"/>
                  <a:pt x="1756810" y="2229852"/>
                </a:cubicBezTo>
                <a:cubicBezTo>
                  <a:pt x="1763832" y="2232661"/>
                  <a:pt x="1767505" y="2240547"/>
                  <a:pt x="1772852" y="2245895"/>
                </a:cubicBezTo>
                <a:cubicBezTo>
                  <a:pt x="1794242" y="2256590"/>
                  <a:pt x="1815040" y="2268559"/>
                  <a:pt x="1837021" y="2277979"/>
                </a:cubicBezTo>
                <a:cubicBezTo>
                  <a:pt x="1852564" y="2284640"/>
                  <a:pt x="1871943" y="2283458"/>
                  <a:pt x="1885147" y="2294021"/>
                </a:cubicBezTo>
                <a:cubicBezTo>
                  <a:pt x="1900202" y="2306065"/>
                  <a:pt x="1903598" y="2328514"/>
                  <a:pt x="1917231" y="2342147"/>
                </a:cubicBezTo>
                <a:cubicBezTo>
                  <a:pt x="1930864" y="2355780"/>
                  <a:pt x="1951724" y="2360598"/>
                  <a:pt x="1965357" y="2374231"/>
                </a:cubicBezTo>
                <a:cubicBezTo>
                  <a:pt x="1984263" y="2393137"/>
                  <a:pt x="1993500" y="2420637"/>
                  <a:pt x="2013484" y="2438400"/>
                </a:cubicBezTo>
                <a:cubicBezTo>
                  <a:pt x="2042304" y="2464018"/>
                  <a:pt x="2109736" y="2502568"/>
                  <a:pt x="2109736" y="2502568"/>
                </a:cubicBezTo>
                <a:cubicBezTo>
                  <a:pt x="2120431" y="2518610"/>
                  <a:pt x="2138651" y="2531677"/>
                  <a:pt x="2141821" y="2550695"/>
                </a:cubicBezTo>
                <a:cubicBezTo>
                  <a:pt x="2144601" y="2567375"/>
                  <a:pt x="2125779" y="2598821"/>
                  <a:pt x="2125779" y="2598821"/>
                </a:cubicBezTo>
                <a:cubicBezTo>
                  <a:pt x="2088621" y="2710292"/>
                  <a:pt x="2093694" y="2661253"/>
                  <a:pt x="2093694" y="2743200"/>
                </a:cubicBezTo>
                <a:cubicBezTo>
                  <a:pt x="2082999" y="2764589"/>
                  <a:pt x="2073914" y="2786862"/>
                  <a:pt x="2061610" y="2807368"/>
                </a:cubicBezTo>
                <a:cubicBezTo>
                  <a:pt x="2001189" y="2908070"/>
                  <a:pt x="2035072" y="2903621"/>
                  <a:pt x="1981400" y="2903621"/>
                </a:cubicBezTo>
                <a:cubicBezTo>
                  <a:pt x="1944979" y="2940042"/>
                  <a:pt x="1913255" y="2961618"/>
                  <a:pt x="1901189" y="3015916"/>
                </a:cubicBezTo>
                <a:cubicBezTo>
                  <a:pt x="1895389" y="3042016"/>
                  <a:pt x="1901189" y="3069389"/>
                  <a:pt x="1901189" y="3096126"/>
                </a:cubicBezTo>
                <a:lnTo>
                  <a:pt x="1788894" y="3208421"/>
                </a:lnTo>
                <a:cubicBezTo>
                  <a:pt x="1708684" y="3310021"/>
                  <a:pt x="1627412" y="3410792"/>
                  <a:pt x="1548263" y="3513221"/>
                </a:cubicBezTo>
                <a:cubicBezTo>
                  <a:pt x="1536474" y="3528477"/>
                  <a:pt x="1516179" y="3561347"/>
                  <a:pt x="1516179" y="3561347"/>
                </a:cubicBezTo>
                <a:cubicBezTo>
                  <a:pt x="1462705" y="3609473"/>
                  <a:pt x="1412326" y="3661279"/>
                  <a:pt x="1355757" y="3705726"/>
                </a:cubicBezTo>
                <a:cubicBezTo>
                  <a:pt x="1336953" y="3720501"/>
                  <a:pt x="1311049" y="3723910"/>
                  <a:pt x="1291589" y="3737810"/>
                </a:cubicBezTo>
                <a:cubicBezTo>
                  <a:pt x="1273128" y="3750997"/>
                  <a:pt x="1243463" y="3785937"/>
                  <a:pt x="1243463" y="3785937"/>
                </a:cubicBezTo>
                <a:cubicBezTo>
                  <a:pt x="1216726" y="3818021"/>
                  <a:pt x="1194683" y="3854687"/>
                  <a:pt x="1163252" y="3882189"/>
                </a:cubicBezTo>
                <a:cubicBezTo>
                  <a:pt x="1150526" y="3893324"/>
                  <a:pt x="1129626" y="3889531"/>
                  <a:pt x="1115126" y="3898231"/>
                </a:cubicBezTo>
                <a:cubicBezTo>
                  <a:pt x="1102157" y="3906013"/>
                  <a:pt x="1083042" y="3930316"/>
                  <a:pt x="1083042" y="3930316"/>
                </a:cubicBezTo>
                <a:cubicBezTo>
                  <a:pt x="1008179" y="3978442"/>
                  <a:pt x="929651" y="4021296"/>
                  <a:pt x="858452" y="4074695"/>
                </a:cubicBezTo>
                <a:cubicBezTo>
                  <a:pt x="843028" y="4086263"/>
                  <a:pt x="838711" y="4108010"/>
                  <a:pt x="826368" y="4122821"/>
                </a:cubicBezTo>
                <a:cubicBezTo>
                  <a:pt x="811844" y="4140249"/>
                  <a:pt x="792766" y="4153519"/>
                  <a:pt x="778242" y="4170947"/>
                </a:cubicBezTo>
                <a:cubicBezTo>
                  <a:pt x="765899" y="4185758"/>
                  <a:pt x="758201" y="4204018"/>
                  <a:pt x="746157" y="4219073"/>
                </a:cubicBezTo>
                <a:cubicBezTo>
                  <a:pt x="704377" y="4271298"/>
                  <a:pt x="725894" y="4237226"/>
                  <a:pt x="665947" y="4267200"/>
                </a:cubicBezTo>
                <a:cubicBezTo>
                  <a:pt x="648702" y="4275822"/>
                  <a:pt x="633863" y="4288589"/>
                  <a:pt x="617821" y="4299284"/>
                </a:cubicBezTo>
                <a:cubicBezTo>
                  <a:pt x="580953" y="4373018"/>
                  <a:pt x="585736" y="4339538"/>
                  <a:pt x="585736" y="4395537"/>
                </a:cubicBezTo>
                <a:cubicBezTo>
                  <a:pt x="596431" y="4438316"/>
                  <a:pt x="617821" y="4479778"/>
                  <a:pt x="617821" y="4523873"/>
                </a:cubicBezTo>
                <a:cubicBezTo>
                  <a:pt x="617821" y="4543154"/>
                  <a:pt x="591033" y="4553461"/>
                  <a:pt x="585736" y="4572000"/>
                </a:cubicBezTo>
                <a:cubicBezTo>
                  <a:pt x="579860" y="4592566"/>
                  <a:pt x="585736" y="4614779"/>
                  <a:pt x="585736" y="4636168"/>
                </a:cubicBezTo>
                <a:lnTo>
                  <a:pt x="585736" y="4636168"/>
                </a:lnTo>
                <a:lnTo>
                  <a:pt x="601779" y="4812631"/>
                </a:lnTo>
                <a:lnTo>
                  <a:pt x="585736" y="4700337"/>
                </a:lnTo>
              </a:path>
            </a:pathLst>
          </a:cu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86200" y="38100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আটলান্টক মহাসাগর 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3466" y="1295400"/>
            <a:ext cx="7219416" cy="514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054547" y="194693"/>
            <a:ext cx="3089579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" pitchFamily="2" charset="0"/>
                <a:cs typeface="Nikosh" pitchFamily="2" charset="0"/>
              </a:rPr>
              <a:t>ভারত মহাসাগর </a:t>
            </a:r>
            <a:endParaRPr lang="en-US" sz="4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711432" y="2814696"/>
            <a:ext cx="4432694" cy="2712535"/>
          </a:xfrm>
          <a:custGeom>
            <a:avLst/>
            <a:gdLst>
              <a:gd name="connsiteX0" fmla="*/ 53200 w 4432694"/>
              <a:gd name="connsiteY0" fmla="*/ 2479199 h 2712535"/>
              <a:gd name="connsiteX1" fmla="*/ 775094 w 4432694"/>
              <a:gd name="connsiteY1" fmla="*/ 2591493 h 2712535"/>
              <a:gd name="connsiteX2" fmla="*/ 999684 w 4432694"/>
              <a:gd name="connsiteY2" fmla="*/ 2559409 h 2712535"/>
              <a:gd name="connsiteX3" fmla="*/ 1063852 w 4432694"/>
              <a:gd name="connsiteY3" fmla="*/ 2527325 h 2712535"/>
              <a:gd name="connsiteX4" fmla="*/ 1432821 w 4432694"/>
              <a:gd name="connsiteY4" fmla="*/ 2527325 h 2712535"/>
              <a:gd name="connsiteX5" fmla="*/ 1817831 w 4432694"/>
              <a:gd name="connsiteY5" fmla="*/ 2543367 h 2712535"/>
              <a:gd name="connsiteX6" fmla="*/ 2347221 w 4432694"/>
              <a:gd name="connsiteY6" fmla="*/ 2527325 h 2712535"/>
              <a:gd name="connsiteX7" fmla="*/ 2700147 w 4432694"/>
              <a:gd name="connsiteY7" fmla="*/ 2511283 h 2712535"/>
              <a:gd name="connsiteX8" fmla="*/ 2748273 w 4432694"/>
              <a:gd name="connsiteY8" fmla="*/ 2495241 h 2712535"/>
              <a:gd name="connsiteX9" fmla="*/ 2876610 w 4432694"/>
              <a:gd name="connsiteY9" fmla="*/ 2511283 h 2712535"/>
              <a:gd name="connsiteX10" fmla="*/ 3165368 w 4432694"/>
              <a:gd name="connsiteY10" fmla="*/ 2575451 h 2712535"/>
              <a:gd name="connsiteX11" fmla="*/ 3454126 w 4432694"/>
              <a:gd name="connsiteY11" fmla="*/ 2591493 h 2712535"/>
              <a:gd name="connsiteX12" fmla="*/ 3518294 w 4432694"/>
              <a:gd name="connsiteY12" fmla="*/ 2607536 h 2712535"/>
              <a:gd name="connsiteX13" fmla="*/ 3935389 w 4432694"/>
              <a:gd name="connsiteY13" fmla="*/ 2623578 h 2712535"/>
              <a:gd name="connsiteX14" fmla="*/ 4320400 w 4432694"/>
              <a:gd name="connsiteY14" fmla="*/ 2559409 h 2712535"/>
              <a:gd name="connsiteX15" fmla="*/ 4432694 w 4432694"/>
              <a:gd name="connsiteY15" fmla="*/ 2415030 h 2712535"/>
              <a:gd name="connsiteX16" fmla="*/ 4336442 w 4432694"/>
              <a:gd name="connsiteY16" fmla="*/ 2270651 h 2712535"/>
              <a:gd name="connsiteX17" fmla="*/ 4336442 w 4432694"/>
              <a:gd name="connsiteY17" fmla="*/ 2078146 h 2712535"/>
              <a:gd name="connsiteX18" fmla="*/ 4240189 w 4432694"/>
              <a:gd name="connsiteY18" fmla="*/ 1709178 h 2712535"/>
              <a:gd name="connsiteX19" fmla="*/ 4192063 w 4432694"/>
              <a:gd name="connsiteY19" fmla="*/ 1580841 h 2712535"/>
              <a:gd name="connsiteX20" fmla="*/ 4127894 w 4432694"/>
              <a:gd name="connsiteY20" fmla="*/ 1324167 h 2712535"/>
              <a:gd name="connsiteX21" fmla="*/ 3839136 w 4432694"/>
              <a:gd name="connsiteY21" fmla="*/ 1003325 h 2712535"/>
              <a:gd name="connsiteX22" fmla="*/ 3598505 w 4432694"/>
              <a:gd name="connsiteY22" fmla="*/ 714567 h 2712535"/>
              <a:gd name="connsiteX23" fmla="*/ 3422042 w 4432694"/>
              <a:gd name="connsiteY23" fmla="*/ 313515 h 2712535"/>
              <a:gd name="connsiteX24" fmla="*/ 3357873 w 4432694"/>
              <a:gd name="connsiteY24" fmla="*/ 281430 h 2712535"/>
              <a:gd name="connsiteX25" fmla="*/ 3261621 w 4432694"/>
              <a:gd name="connsiteY25" fmla="*/ 217262 h 2712535"/>
              <a:gd name="connsiteX26" fmla="*/ 3229536 w 4432694"/>
              <a:gd name="connsiteY26" fmla="*/ 185178 h 2712535"/>
              <a:gd name="connsiteX27" fmla="*/ 2908694 w 4432694"/>
              <a:gd name="connsiteY27" fmla="*/ 8715 h 2712535"/>
              <a:gd name="connsiteX28" fmla="*/ 2732231 w 4432694"/>
              <a:gd name="connsiteY28" fmla="*/ 40799 h 2712535"/>
              <a:gd name="connsiteX29" fmla="*/ 2668063 w 4432694"/>
              <a:gd name="connsiteY29" fmla="*/ 56841 h 2712535"/>
              <a:gd name="connsiteX30" fmla="*/ 2668063 w 4432694"/>
              <a:gd name="connsiteY30" fmla="*/ 56841 h 2712535"/>
              <a:gd name="connsiteX31" fmla="*/ 2635979 w 4432694"/>
              <a:gd name="connsiteY31" fmla="*/ 217262 h 2712535"/>
              <a:gd name="connsiteX32" fmla="*/ 2523684 w 4432694"/>
              <a:gd name="connsiteY32" fmla="*/ 201220 h 2712535"/>
              <a:gd name="connsiteX33" fmla="*/ 2234926 w 4432694"/>
              <a:gd name="connsiteY33" fmla="*/ 121009 h 2712535"/>
              <a:gd name="connsiteX34" fmla="*/ 1962210 w 4432694"/>
              <a:gd name="connsiteY34" fmla="*/ 121009 h 2712535"/>
              <a:gd name="connsiteX35" fmla="*/ 1641368 w 4432694"/>
              <a:gd name="connsiteY35" fmla="*/ 88925 h 2712535"/>
              <a:gd name="connsiteX36" fmla="*/ 1320526 w 4432694"/>
              <a:gd name="connsiteY36" fmla="*/ 56841 h 2712535"/>
              <a:gd name="connsiteX37" fmla="*/ 1095936 w 4432694"/>
              <a:gd name="connsiteY37" fmla="*/ 56841 h 2712535"/>
              <a:gd name="connsiteX38" fmla="*/ 935515 w 4432694"/>
              <a:gd name="connsiteY38" fmla="*/ 121009 h 2712535"/>
              <a:gd name="connsiteX39" fmla="*/ 1063852 w 4432694"/>
              <a:gd name="connsiteY39" fmla="*/ 137051 h 2712535"/>
              <a:gd name="connsiteX40" fmla="*/ 967600 w 4432694"/>
              <a:gd name="connsiteY40" fmla="*/ 217262 h 2712535"/>
              <a:gd name="connsiteX41" fmla="*/ 839263 w 4432694"/>
              <a:gd name="connsiteY41" fmla="*/ 425809 h 2712535"/>
              <a:gd name="connsiteX42" fmla="*/ 630715 w 4432694"/>
              <a:gd name="connsiteY42" fmla="*/ 538104 h 2712535"/>
              <a:gd name="connsiteX43" fmla="*/ 566547 w 4432694"/>
              <a:gd name="connsiteY43" fmla="*/ 682483 h 2712535"/>
              <a:gd name="connsiteX44" fmla="*/ 614673 w 4432694"/>
              <a:gd name="connsiteY44" fmla="*/ 874988 h 2712535"/>
              <a:gd name="connsiteX45" fmla="*/ 646757 w 4432694"/>
              <a:gd name="connsiteY45" fmla="*/ 1099578 h 2712535"/>
              <a:gd name="connsiteX46" fmla="*/ 646757 w 4432694"/>
              <a:gd name="connsiteY46" fmla="*/ 1276041 h 2712535"/>
              <a:gd name="connsiteX47" fmla="*/ 550505 w 4432694"/>
              <a:gd name="connsiteY47" fmla="*/ 1276041 h 2712535"/>
              <a:gd name="connsiteX48" fmla="*/ 550505 w 4432694"/>
              <a:gd name="connsiteY48" fmla="*/ 1276041 h 2712535"/>
              <a:gd name="connsiteX49" fmla="*/ 358000 w 4432694"/>
              <a:gd name="connsiteY49" fmla="*/ 1452504 h 2712535"/>
              <a:gd name="connsiteX50" fmla="*/ 390084 w 4432694"/>
              <a:gd name="connsiteY50" fmla="*/ 1661051 h 2712535"/>
              <a:gd name="connsiteX51" fmla="*/ 406126 w 4432694"/>
              <a:gd name="connsiteY51" fmla="*/ 1709178 h 2712535"/>
              <a:gd name="connsiteX52" fmla="*/ 374042 w 4432694"/>
              <a:gd name="connsiteY52" fmla="*/ 1805430 h 2712535"/>
              <a:gd name="connsiteX53" fmla="*/ 261747 w 4432694"/>
              <a:gd name="connsiteY53" fmla="*/ 1821472 h 2712535"/>
              <a:gd name="connsiteX54" fmla="*/ 245705 w 4432694"/>
              <a:gd name="connsiteY54" fmla="*/ 1869599 h 2712535"/>
              <a:gd name="connsiteX55" fmla="*/ 213621 w 4432694"/>
              <a:gd name="connsiteY55" fmla="*/ 2030020 h 2712535"/>
              <a:gd name="connsiteX56" fmla="*/ 69242 w 4432694"/>
              <a:gd name="connsiteY56" fmla="*/ 2094188 h 2712535"/>
              <a:gd name="connsiteX57" fmla="*/ 69242 w 4432694"/>
              <a:gd name="connsiteY57" fmla="*/ 2110230 h 2712535"/>
              <a:gd name="connsiteX58" fmla="*/ 37157 w 4432694"/>
              <a:gd name="connsiteY58" fmla="*/ 2174399 h 2712535"/>
              <a:gd name="connsiteX59" fmla="*/ 5073 w 4432694"/>
              <a:gd name="connsiteY59" fmla="*/ 2222525 h 2712535"/>
              <a:gd name="connsiteX60" fmla="*/ 5073 w 4432694"/>
              <a:gd name="connsiteY60" fmla="*/ 2270651 h 2712535"/>
              <a:gd name="connsiteX61" fmla="*/ 53200 w 4432694"/>
              <a:gd name="connsiteY61" fmla="*/ 2415030 h 2712535"/>
              <a:gd name="connsiteX62" fmla="*/ 117368 w 4432694"/>
              <a:gd name="connsiteY62" fmla="*/ 2447115 h 2712535"/>
              <a:gd name="connsiteX63" fmla="*/ 53200 w 4432694"/>
              <a:gd name="connsiteY63" fmla="*/ 2479199 h 271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4432694" h="2712535">
                <a:moveTo>
                  <a:pt x="53200" y="2479199"/>
                </a:moveTo>
                <a:cubicBezTo>
                  <a:pt x="766545" y="2576473"/>
                  <a:pt x="591141" y="2407540"/>
                  <a:pt x="775094" y="2591493"/>
                </a:cubicBezTo>
                <a:cubicBezTo>
                  <a:pt x="849957" y="2580798"/>
                  <a:pt x="925861" y="2575814"/>
                  <a:pt x="999684" y="2559409"/>
                </a:cubicBezTo>
                <a:cubicBezTo>
                  <a:pt x="1023029" y="2554221"/>
                  <a:pt x="1063852" y="2527325"/>
                  <a:pt x="1063852" y="2527325"/>
                </a:cubicBezTo>
                <a:lnTo>
                  <a:pt x="1432821" y="2527325"/>
                </a:lnTo>
                <a:cubicBezTo>
                  <a:pt x="1775026" y="2544435"/>
                  <a:pt x="1646582" y="2543367"/>
                  <a:pt x="1817831" y="2543367"/>
                </a:cubicBezTo>
                <a:cubicBezTo>
                  <a:pt x="2343130" y="2559782"/>
                  <a:pt x="2254616" y="2712535"/>
                  <a:pt x="2347221" y="2527325"/>
                </a:cubicBezTo>
                <a:cubicBezTo>
                  <a:pt x="2464863" y="2521978"/>
                  <a:pt x="2582759" y="2520674"/>
                  <a:pt x="2700147" y="2511283"/>
                </a:cubicBezTo>
                <a:cubicBezTo>
                  <a:pt x="2717003" y="2509935"/>
                  <a:pt x="2731363" y="2495241"/>
                  <a:pt x="2748273" y="2495241"/>
                </a:cubicBezTo>
                <a:cubicBezTo>
                  <a:pt x="2791385" y="2495241"/>
                  <a:pt x="2876610" y="2511283"/>
                  <a:pt x="2876610" y="2511283"/>
                </a:cubicBezTo>
                <a:cubicBezTo>
                  <a:pt x="3156773" y="2560723"/>
                  <a:pt x="3084053" y="2494136"/>
                  <a:pt x="3165368" y="2575451"/>
                </a:cubicBezTo>
                <a:cubicBezTo>
                  <a:pt x="3261621" y="2580798"/>
                  <a:pt x="3358159" y="2582353"/>
                  <a:pt x="3454126" y="2591493"/>
                </a:cubicBezTo>
                <a:cubicBezTo>
                  <a:pt x="3640329" y="2609227"/>
                  <a:pt x="3443283" y="2607536"/>
                  <a:pt x="3518294" y="2607536"/>
                </a:cubicBezTo>
                <a:cubicBezTo>
                  <a:pt x="3657317" y="2613097"/>
                  <a:pt x="3796255" y="2623578"/>
                  <a:pt x="3935389" y="2623578"/>
                </a:cubicBezTo>
                <a:lnTo>
                  <a:pt x="4320400" y="2559409"/>
                </a:lnTo>
                <a:lnTo>
                  <a:pt x="4432694" y="2415030"/>
                </a:lnTo>
                <a:lnTo>
                  <a:pt x="4336442" y="2270651"/>
                </a:lnTo>
                <a:lnTo>
                  <a:pt x="4336442" y="2078146"/>
                </a:lnTo>
                <a:cubicBezTo>
                  <a:pt x="4304358" y="1955157"/>
                  <a:pt x="4273990" y="1831707"/>
                  <a:pt x="4240189" y="1709178"/>
                </a:cubicBezTo>
                <a:cubicBezTo>
                  <a:pt x="4218117" y="1629169"/>
                  <a:pt x="4218353" y="1633421"/>
                  <a:pt x="4192063" y="1580841"/>
                </a:cubicBezTo>
                <a:lnTo>
                  <a:pt x="4127894" y="1324167"/>
                </a:lnTo>
                <a:lnTo>
                  <a:pt x="3839136" y="1003325"/>
                </a:lnTo>
                <a:lnTo>
                  <a:pt x="3598505" y="714567"/>
                </a:lnTo>
                <a:cubicBezTo>
                  <a:pt x="3539684" y="580883"/>
                  <a:pt x="3485402" y="445108"/>
                  <a:pt x="3422042" y="313515"/>
                </a:cubicBezTo>
                <a:cubicBezTo>
                  <a:pt x="3402953" y="273868"/>
                  <a:pt x="3390546" y="281430"/>
                  <a:pt x="3357873" y="281430"/>
                </a:cubicBezTo>
                <a:cubicBezTo>
                  <a:pt x="3325789" y="260041"/>
                  <a:pt x="3292469" y="240398"/>
                  <a:pt x="3261621" y="217262"/>
                </a:cubicBezTo>
                <a:cubicBezTo>
                  <a:pt x="3249521" y="208187"/>
                  <a:pt x="3229536" y="185178"/>
                  <a:pt x="3229536" y="185178"/>
                </a:cubicBezTo>
                <a:cubicBezTo>
                  <a:pt x="2943352" y="0"/>
                  <a:pt x="3065097" y="8715"/>
                  <a:pt x="2908694" y="8715"/>
                </a:cubicBezTo>
                <a:lnTo>
                  <a:pt x="2732231" y="40799"/>
                </a:lnTo>
                <a:cubicBezTo>
                  <a:pt x="2710612" y="45123"/>
                  <a:pt x="2668063" y="56841"/>
                  <a:pt x="2668063" y="56841"/>
                </a:cubicBezTo>
                <a:lnTo>
                  <a:pt x="2668063" y="56841"/>
                </a:lnTo>
                <a:cubicBezTo>
                  <a:pt x="2685701" y="233224"/>
                  <a:pt x="2737845" y="217262"/>
                  <a:pt x="2635979" y="217262"/>
                </a:cubicBezTo>
                <a:lnTo>
                  <a:pt x="2523684" y="201220"/>
                </a:lnTo>
                <a:cubicBezTo>
                  <a:pt x="2243837" y="102450"/>
                  <a:pt x="2319134" y="36801"/>
                  <a:pt x="2234926" y="121009"/>
                </a:cubicBezTo>
                <a:lnTo>
                  <a:pt x="1962210" y="121009"/>
                </a:lnTo>
                <a:cubicBezTo>
                  <a:pt x="1684312" y="86272"/>
                  <a:pt x="1791760" y="88925"/>
                  <a:pt x="1641368" y="88925"/>
                </a:cubicBezTo>
                <a:cubicBezTo>
                  <a:pt x="1331250" y="56281"/>
                  <a:pt x="1438729" y="56841"/>
                  <a:pt x="1320526" y="56841"/>
                </a:cubicBezTo>
                <a:lnTo>
                  <a:pt x="1095936" y="56841"/>
                </a:lnTo>
                <a:lnTo>
                  <a:pt x="935515" y="121009"/>
                </a:lnTo>
                <a:lnTo>
                  <a:pt x="1063852" y="137051"/>
                </a:lnTo>
                <a:lnTo>
                  <a:pt x="967600" y="217262"/>
                </a:lnTo>
                <a:cubicBezTo>
                  <a:pt x="829242" y="390210"/>
                  <a:pt x="839263" y="309203"/>
                  <a:pt x="839263" y="425809"/>
                </a:cubicBezTo>
                <a:lnTo>
                  <a:pt x="630715" y="538104"/>
                </a:lnTo>
                <a:lnTo>
                  <a:pt x="566547" y="682483"/>
                </a:lnTo>
                <a:lnTo>
                  <a:pt x="614673" y="874988"/>
                </a:lnTo>
                <a:lnTo>
                  <a:pt x="646757" y="1099578"/>
                </a:lnTo>
                <a:lnTo>
                  <a:pt x="646757" y="1276041"/>
                </a:lnTo>
                <a:lnTo>
                  <a:pt x="550505" y="1276041"/>
                </a:lnTo>
                <a:lnTo>
                  <a:pt x="550505" y="1276041"/>
                </a:lnTo>
                <a:cubicBezTo>
                  <a:pt x="382890" y="1460417"/>
                  <a:pt x="469578" y="1452504"/>
                  <a:pt x="358000" y="1452504"/>
                </a:cubicBezTo>
                <a:cubicBezTo>
                  <a:pt x="368695" y="1522020"/>
                  <a:pt x="377122" y="1591922"/>
                  <a:pt x="390084" y="1661051"/>
                </a:cubicBezTo>
                <a:cubicBezTo>
                  <a:pt x="393200" y="1677671"/>
                  <a:pt x="406126" y="1692268"/>
                  <a:pt x="406126" y="1709178"/>
                </a:cubicBezTo>
                <a:cubicBezTo>
                  <a:pt x="406126" y="1779278"/>
                  <a:pt x="404504" y="1774968"/>
                  <a:pt x="374042" y="1805430"/>
                </a:cubicBezTo>
                <a:cubicBezTo>
                  <a:pt x="336610" y="1810777"/>
                  <a:pt x="295567" y="1804562"/>
                  <a:pt x="261747" y="1821472"/>
                </a:cubicBezTo>
                <a:cubicBezTo>
                  <a:pt x="246622" y="1829034"/>
                  <a:pt x="253267" y="1854474"/>
                  <a:pt x="245705" y="1869599"/>
                </a:cubicBezTo>
                <a:cubicBezTo>
                  <a:pt x="192858" y="1975295"/>
                  <a:pt x="213621" y="1847142"/>
                  <a:pt x="213621" y="2030020"/>
                </a:cubicBezTo>
                <a:cubicBezTo>
                  <a:pt x="110255" y="2044786"/>
                  <a:pt x="108015" y="2016641"/>
                  <a:pt x="69242" y="2094188"/>
                </a:cubicBezTo>
                <a:cubicBezTo>
                  <a:pt x="66851" y="2098971"/>
                  <a:pt x="69242" y="2104883"/>
                  <a:pt x="69242" y="2110230"/>
                </a:cubicBezTo>
                <a:cubicBezTo>
                  <a:pt x="58547" y="2131620"/>
                  <a:pt x="49022" y="2153635"/>
                  <a:pt x="37157" y="2174399"/>
                </a:cubicBezTo>
                <a:cubicBezTo>
                  <a:pt x="27591" y="2191139"/>
                  <a:pt x="11170" y="2204234"/>
                  <a:pt x="5073" y="2222525"/>
                </a:cubicBezTo>
                <a:cubicBezTo>
                  <a:pt x="0" y="2237744"/>
                  <a:pt x="5073" y="2254609"/>
                  <a:pt x="5073" y="2270651"/>
                </a:cubicBezTo>
                <a:cubicBezTo>
                  <a:pt x="64205" y="2369203"/>
                  <a:pt x="53200" y="2319681"/>
                  <a:pt x="53200" y="2415030"/>
                </a:cubicBezTo>
                <a:lnTo>
                  <a:pt x="117368" y="2447115"/>
                </a:lnTo>
                <a:lnTo>
                  <a:pt x="53200" y="2479199"/>
                </a:lnTo>
                <a:close/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89712" y="40386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ভারত মহাসাগর 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Osman Image\xq-ma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333104"/>
            <a:ext cx="4748464" cy="47628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71800" y="277091"/>
            <a:ext cx="304800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" pitchFamily="2" charset="0"/>
                <a:cs typeface="Nikosh" pitchFamily="2" charset="0"/>
              </a:rPr>
              <a:t>উত্তর মহাসাগর </a:t>
            </a:r>
            <a:endParaRPr lang="en-US" sz="4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144253" y="2257327"/>
            <a:ext cx="2267124" cy="2986281"/>
          </a:xfrm>
          <a:custGeom>
            <a:avLst/>
            <a:gdLst>
              <a:gd name="connsiteX0" fmla="*/ 112294 w 2267124"/>
              <a:gd name="connsiteY0" fmla="*/ 405662 h 2986281"/>
              <a:gd name="connsiteX1" fmla="*/ 128336 w 2267124"/>
              <a:gd name="connsiteY1" fmla="*/ 646294 h 2986281"/>
              <a:gd name="connsiteX2" fmla="*/ 336884 w 2267124"/>
              <a:gd name="connsiteY2" fmla="*/ 902968 h 2986281"/>
              <a:gd name="connsiteX3" fmla="*/ 368968 w 2267124"/>
              <a:gd name="connsiteY3" fmla="*/ 951094 h 2986281"/>
              <a:gd name="connsiteX4" fmla="*/ 417094 w 2267124"/>
              <a:gd name="connsiteY4" fmla="*/ 1207768 h 2986281"/>
              <a:gd name="connsiteX5" fmla="*/ 561473 w 2267124"/>
              <a:gd name="connsiteY5" fmla="*/ 1432357 h 2986281"/>
              <a:gd name="connsiteX6" fmla="*/ 705852 w 2267124"/>
              <a:gd name="connsiteY6" fmla="*/ 1528610 h 2986281"/>
              <a:gd name="connsiteX7" fmla="*/ 753979 w 2267124"/>
              <a:gd name="connsiteY7" fmla="*/ 1544652 h 2986281"/>
              <a:gd name="connsiteX8" fmla="*/ 786063 w 2267124"/>
              <a:gd name="connsiteY8" fmla="*/ 1560694 h 2986281"/>
              <a:gd name="connsiteX9" fmla="*/ 834189 w 2267124"/>
              <a:gd name="connsiteY9" fmla="*/ 1624862 h 2986281"/>
              <a:gd name="connsiteX10" fmla="*/ 898358 w 2267124"/>
              <a:gd name="connsiteY10" fmla="*/ 1737157 h 2986281"/>
              <a:gd name="connsiteX11" fmla="*/ 914400 w 2267124"/>
              <a:gd name="connsiteY11" fmla="*/ 1737157 h 2986281"/>
              <a:gd name="connsiteX12" fmla="*/ 914400 w 2267124"/>
              <a:gd name="connsiteY12" fmla="*/ 1737157 h 2986281"/>
              <a:gd name="connsiteX13" fmla="*/ 1122947 w 2267124"/>
              <a:gd name="connsiteY13" fmla="*/ 1993831 h 2986281"/>
              <a:gd name="connsiteX14" fmla="*/ 1122947 w 2267124"/>
              <a:gd name="connsiteY14" fmla="*/ 2074041 h 2986281"/>
              <a:gd name="connsiteX15" fmla="*/ 1010652 w 2267124"/>
              <a:gd name="connsiteY15" fmla="*/ 2314673 h 2986281"/>
              <a:gd name="connsiteX16" fmla="*/ 946484 w 2267124"/>
              <a:gd name="connsiteY16" fmla="*/ 2330715 h 2986281"/>
              <a:gd name="connsiteX17" fmla="*/ 914400 w 2267124"/>
              <a:gd name="connsiteY17" fmla="*/ 2362799 h 2986281"/>
              <a:gd name="connsiteX18" fmla="*/ 850231 w 2267124"/>
              <a:gd name="connsiteY18" fmla="*/ 2507178 h 2986281"/>
              <a:gd name="connsiteX19" fmla="*/ 786063 w 2267124"/>
              <a:gd name="connsiteY19" fmla="*/ 2587389 h 2986281"/>
              <a:gd name="connsiteX20" fmla="*/ 770021 w 2267124"/>
              <a:gd name="connsiteY20" fmla="*/ 2699684 h 2986281"/>
              <a:gd name="connsiteX21" fmla="*/ 802105 w 2267124"/>
              <a:gd name="connsiteY21" fmla="*/ 2747810 h 2986281"/>
              <a:gd name="connsiteX22" fmla="*/ 818147 w 2267124"/>
              <a:gd name="connsiteY22" fmla="*/ 2795936 h 2986281"/>
              <a:gd name="connsiteX23" fmla="*/ 882315 w 2267124"/>
              <a:gd name="connsiteY23" fmla="*/ 2924273 h 2986281"/>
              <a:gd name="connsiteX24" fmla="*/ 898358 w 2267124"/>
              <a:gd name="connsiteY24" fmla="*/ 2924273 h 2986281"/>
              <a:gd name="connsiteX25" fmla="*/ 1459831 w 2267124"/>
              <a:gd name="connsiteY25" fmla="*/ 2940315 h 2986281"/>
              <a:gd name="connsiteX26" fmla="*/ 1572126 w 2267124"/>
              <a:gd name="connsiteY26" fmla="*/ 2908231 h 2986281"/>
              <a:gd name="connsiteX27" fmla="*/ 1684421 w 2267124"/>
              <a:gd name="connsiteY27" fmla="*/ 2603431 h 2986281"/>
              <a:gd name="connsiteX28" fmla="*/ 1973179 w 2267124"/>
              <a:gd name="connsiteY28" fmla="*/ 2507178 h 2986281"/>
              <a:gd name="connsiteX29" fmla="*/ 2101515 w 2267124"/>
              <a:gd name="connsiteY29" fmla="*/ 2507178 h 2986281"/>
              <a:gd name="connsiteX30" fmla="*/ 2197768 w 2267124"/>
              <a:gd name="connsiteY30" fmla="*/ 2346757 h 2986281"/>
              <a:gd name="connsiteX31" fmla="*/ 2229852 w 2267124"/>
              <a:gd name="connsiteY31" fmla="*/ 2282589 h 2986281"/>
              <a:gd name="connsiteX32" fmla="*/ 2245894 w 2267124"/>
              <a:gd name="connsiteY32" fmla="*/ 2106126 h 2986281"/>
              <a:gd name="connsiteX33" fmla="*/ 2261936 w 2267124"/>
              <a:gd name="connsiteY33" fmla="*/ 1977789 h 2986281"/>
              <a:gd name="connsiteX34" fmla="*/ 2229852 w 2267124"/>
              <a:gd name="connsiteY34" fmla="*/ 1865494 h 2986281"/>
              <a:gd name="connsiteX35" fmla="*/ 1957136 w 2267124"/>
              <a:gd name="connsiteY35" fmla="*/ 1432357 h 2986281"/>
              <a:gd name="connsiteX36" fmla="*/ 1989221 w 2267124"/>
              <a:gd name="connsiteY36" fmla="*/ 983178 h 2986281"/>
              <a:gd name="connsiteX37" fmla="*/ 1957136 w 2267124"/>
              <a:gd name="connsiteY37" fmla="*/ 951094 h 2986281"/>
              <a:gd name="connsiteX38" fmla="*/ 1925052 w 2267124"/>
              <a:gd name="connsiteY38" fmla="*/ 870884 h 2986281"/>
              <a:gd name="connsiteX39" fmla="*/ 1892968 w 2267124"/>
              <a:gd name="connsiteY39" fmla="*/ 694420 h 2986281"/>
              <a:gd name="connsiteX40" fmla="*/ 1780673 w 2267124"/>
              <a:gd name="connsiteY40" fmla="*/ 598168 h 2986281"/>
              <a:gd name="connsiteX41" fmla="*/ 1764631 w 2267124"/>
              <a:gd name="connsiteY41" fmla="*/ 566084 h 2986281"/>
              <a:gd name="connsiteX42" fmla="*/ 1636294 w 2267124"/>
              <a:gd name="connsiteY42" fmla="*/ 389620 h 2986281"/>
              <a:gd name="connsiteX43" fmla="*/ 1572126 w 2267124"/>
              <a:gd name="connsiteY43" fmla="*/ 341494 h 2986281"/>
              <a:gd name="connsiteX44" fmla="*/ 1540042 w 2267124"/>
              <a:gd name="connsiteY44" fmla="*/ 245241 h 2986281"/>
              <a:gd name="connsiteX45" fmla="*/ 1491915 w 2267124"/>
              <a:gd name="connsiteY45" fmla="*/ 213157 h 2986281"/>
              <a:gd name="connsiteX46" fmla="*/ 1427747 w 2267124"/>
              <a:gd name="connsiteY46" fmla="*/ 165031 h 2986281"/>
              <a:gd name="connsiteX47" fmla="*/ 1379621 w 2267124"/>
              <a:gd name="connsiteY47" fmla="*/ 148989 h 2986281"/>
              <a:gd name="connsiteX48" fmla="*/ 1363579 w 2267124"/>
              <a:gd name="connsiteY48" fmla="*/ 100862 h 2986281"/>
              <a:gd name="connsiteX49" fmla="*/ 1219200 w 2267124"/>
              <a:gd name="connsiteY49" fmla="*/ 52736 h 2986281"/>
              <a:gd name="connsiteX50" fmla="*/ 1010652 w 2267124"/>
              <a:gd name="connsiteY50" fmla="*/ 4610 h 2986281"/>
              <a:gd name="connsiteX51" fmla="*/ 802105 w 2267124"/>
              <a:gd name="connsiteY51" fmla="*/ 84820 h 2986281"/>
              <a:gd name="connsiteX52" fmla="*/ 753979 w 2267124"/>
              <a:gd name="connsiteY52" fmla="*/ 100862 h 2986281"/>
              <a:gd name="connsiteX53" fmla="*/ 609600 w 2267124"/>
              <a:gd name="connsiteY53" fmla="*/ 229199 h 2986281"/>
              <a:gd name="connsiteX54" fmla="*/ 561473 w 2267124"/>
              <a:gd name="connsiteY54" fmla="*/ 245241 h 2986281"/>
              <a:gd name="connsiteX55" fmla="*/ 529389 w 2267124"/>
              <a:gd name="connsiteY55" fmla="*/ 277326 h 2986281"/>
              <a:gd name="connsiteX56" fmla="*/ 465221 w 2267124"/>
              <a:gd name="connsiteY56" fmla="*/ 341494 h 2986281"/>
              <a:gd name="connsiteX57" fmla="*/ 368968 w 2267124"/>
              <a:gd name="connsiteY57" fmla="*/ 437747 h 2986281"/>
              <a:gd name="connsiteX58" fmla="*/ 0 w 2267124"/>
              <a:gd name="connsiteY58" fmla="*/ 598168 h 2986281"/>
              <a:gd name="connsiteX59" fmla="*/ 128336 w 2267124"/>
              <a:gd name="connsiteY59" fmla="*/ 582126 h 2986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267124" h="2986281">
                <a:moveTo>
                  <a:pt x="112294" y="405662"/>
                </a:moveTo>
                <a:lnTo>
                  <a:pt x="128336" y="646294"/>
                </a:lnTo>
                <a:cubicBezTo>
                  <a:pt x="197852" y="731852"/>
                  <a:pt x="268575" y="816443"/>
                  <a:pt x="336884" y="902968"/>
                </a:cubicBezTo>
                <a:cubicBezTo>
                  <a:pt x="348831" y="918101"/>
                  <a:pt x="368968" y="951094"/>
                  <a:pt x="368968" y="951094"/>
                </a:cubicBezTo>
                <a:cubicBezTo>
                  <a:pt x="385805" y="1203657"/>
                  <a:pt x="313108" y="1155775"/>
                  <a:pt x="417094" y="1207768"/>
                </a:cubicBezTo>
                <a:cubicBezTo>
                  <a:pt x="535058" y="1426843"/>
                  <a:pt x="458771" y="1381006"/>
                  <a:pt x="561473" y="1432357"/>
                </a:cubicBezTo>
                <a:cubicBezTo>
                  <a:pt x="609599" y="1464441"/>
                  <a:pt x="655890" y="1499466"/>
                  <a:pt x="705852" y="1528610"/>
                </a:cubicBezTo>
                <a:cubicBezTo>
                  <a:pt x="720459" y="1537130"/>
                  <a:pt x="738278" y="1538372"/>
                  <a:pt x="753979" y="1544652"/>
                </a:cubicBezTo>
                <a:cubicBezTo>
                  <a:pt x="765081" y="1549093"/>
                  <a:pt x="775368" y="1555347"/>
                  <a:pt x="786063" y="1560694"/>
                </a:cubicBezTo>
                <a:cubicBezTo>
                  <a:pt x="802105" y="1582083"/>
                  <a:pt x="824259" y="1600038"/>
                  <a:pt x="834189" y="1624862"/>
                </a:cubicBezTo>
                <a:cubicBezTo>
                  <a:pt x="876663" y="1731048"/>
                  <a:pt x="807077" y="1714337"/>
                  <a:pt x="898358" y="1737157"/>
                </a:cubicBezTo>
                <a:cubicBezTo>
                  <a:pt x="903546" y="1738454"/>
                  <a:pt x="909053" y="1737157"/>
                  <a:pt x="914400" y="1737157"/>
                </a:cubicBezTo>
                <a:lnTo>
                  <a:pt x="914400" y="1737157"/>
                </a:lnTo>
                <a:cubicBezTo>
                  <a:pt x="932502" y="1756767"/>
                  <a:pt x="1110211" y="1891947"/>
                  <a:pt x="1122947" y="1993831"/>
                </a:cubicBezTo>
                <a:cubicBezTo>
                  <a:pt x="1126263" y="2020361"/>
                  <a:pt x="1122947" y="2047304"/>
                  <a:pt x="1122947" y="2074041"/>
                </a:cubicBezTo>
                <a:cubicBezTo>
                  <a:pt x="1085515" y="2154252"/>
                  <a:pt x="1060798" y="2241733"/>
                  <a:pt x="1010652" y="2314673"/>
                </a:cubicBezTo>
                <a:cubicBezTo>
                  <a:pt x="998161" y="2332841"/>
                  <a:pt x="966204" y="2320855"/>
                  <a:pt x="946484" y="2330715"/>
                </a:cubicBezTo>
                <a:cubicBezTo>
                  <a:pt x="932956" y="2337479"/>
                  <a:pt x="925095" y="2352104"/>
                  <a:pt x="914400" y="2362799"/>
                </a:cubicBezTo>
                <a:cubicBezTo>
                  <a:pt x="892434" y="2428696"/>
                  <a:pt x="891830" y="2458645"/>
                  <a:pt x="850231" y="2507178"/>
                </a:cubicBezTo>
                <a:cubicBezTo>
                  <a:pt x="782282" y="2586453"/>
                  <a:pt x="786063" y="2539096"/>
                  <a:pt x="786063" y="2587389"/>
                </a:cubicBezTo>
                <a:cubicBezTo>
                  <a:pt x="780716" y="2624821"/>
                  <a:pt x="766259" y="2662060"/>
                  <a:pt x="770021" y="2699684"/>
                </a:cubicBezTo>
                <a:cubicBezTo>
                  <a:pt x="771939" y="2718868"/>
                  <a:pt x="793483" y="2730565"/>
                  <a:pt x="802105" y="2747810"/>
                </a:cubicBezTo>
                <a:cubicBezTo>
                  <a:pt x="809667" y="2762935"/>
                  <a:pt x="818147" y="2795936"/>
                  <a:pt x="818147" y="2795936"/>
                </a:cubicBezTo>
                <a:cubicBezTo>
                  <a:pt x="833465" y="2834232"/>
                  <a:pt x="850277" y="2892235"/>
                  <a:pt x="882315" y="2924273"/>
                </a:cubicBezTo>
                <a:cubicBezTo>
                  <a:pt x="886096" y="2928054"/>
                  <a:pt x="893010" y="2924273"/>
                  <a:pt x="898358" y="2924273"/>
                </a:cubicBezTo>
                <a:cubicBezTo>
                  <a:pt x="1249736" y="2986281"/>
                  <a:pt x="1096858" y="2985686"/>
                  <a:pt x="1459831" y="2940315"/>
                </a:cubicBezTo>
                <a:cubicBezTo>
                  <a:pt x="1558605" y="2927968"/>
                  <a:pt x="1534232" y="2946125"/>
                  <a:pt x="1572126" y="2908231"/>
                </a:cubicBezTo>
                <a:lnTo>
                  <a:pt x="1684421" y="2603431"/>
                </a:lnTo>
                <a:cubicBezTo>
                  <a:pt x="1868843" y="2480482"/>
                  <a:pt x="1770959" y="2507178"/>
                  <a:pt x="1973179" y="2507178"/>
                </a:cubicBezTo>
                <a:lnTo>
                  <a:pt x="2101515" y="2507178"/>
                </a:lnTo>
                <a:cubicBezTo>
                  <a:pt x="2133599" y="2453704"/>
                  <a:pt x="2168203" y="2401664"/>
                  <a:pt x="2197768" y="2346757"/>
                </a:cubicBezTo>
                <a:cubicBezTo>
                  <a:pt x="2240780" y="2266879"/>
                  <a:pt x="2190861" y="2321580"/>
                  <a:pt x="2229852" y="2282589"/>
                </a:cubicBezTo>
                <a:cubicBezTo>
                  <a:pt x="2235199" y="2223768"/>
                  <a:pt x="2238088" y="2164671"/>
                  <a:pt x="2245894" y="2106126"/>
                </a:cubicBezTo>
                <a:cubicBezTo>
                  <a:pt x="2267124" y="1946903"/>
                  <a:pt x="2261936" y="2136089"/>
                  <a:pt x="2261936" y="1977789"/>
                </a:cubicBezTo>
                <a:cubicBezTo>
                  <a:pt x="2225880" y="1887648"/>
                  <a:pt x="2229852" y="1926375"/>
                  <a:pt x="2229852" y="1865494"/>
                </a:cubicBezTo>
                <a:lnTo>
                  <a:pt x="1957136" y="1432357"/>
                </a:lnTo>
                <a:cubicBezTo>
                  <a:pt x="1967831" y="1282631"/>
                  <a:pt x="1989221" y="1133286"/>
                  <a:pt x="1989221" y="983178"/>
                </a:cubicBezTo>
                <a:cubicBezTo>
                  <a:pt x="1989221" y="968053"/>
                  <a:pt x="1966584" y="962904"/>
                  <a:pt x="1957136" y="951094"/>
                </a:cubicBezTo>
                <a:cubicBezTo>
                  <a:pt x="1919120" y="903574"/>
                  <a:pt x="1925052" y="916976"/>
                  <a:pt x="1925052" y="870884"/>
                </a:cubicBezTo>
                <a:cubicBezTo>
                  <a:pt x="1914357" y="812063"/>
                  <a:pt x="1909392" y="751905"/>
                  <a:pt x="1892968" y="694420"/>
                </a:cubicBezTo>
                <a:cubicBezTo>
                  <a:pt x="1875389" y="632893"/>
                  <a:pt x="1825988" y="635930"/>
                  <a:pt x="1780673" y="598168"/>
                </a:cubicBezTo>
                <a:cubicBezTo>
                  <a:pt x="1771487" y="590513"/>
                  <a:pt x="1769978" y="576779"/>
                  <a:pt x="1764631" y="566084"/>
                </a:cubicBezTo>
                <a:cubicBezTo>
                  <a:pt x="1721852" y="507263"/>
                  <a:pt x="1683627" y="444843"/>
                  <a:pt x="1636294" y="389620"/>
                </a:cubicBezTo>
                <a:cubicBezTo>
                  <a:pt x="1618894" y="369320"/>
                  <a:pt x="1586957" y="363740"/>
                  <a:pt x="1572126" y="341494"/>
                </a:cubicBezTo>
                <a:cubicBezTo>
                  <a:pt x="1553366" y="313354"/>
                  <a:pt x="1568182" y="264001"/>
                  <a:pt x="1540042" y="245241"/>
                </a:cubicBezTo>
                <a:cubicBezTo>
                  <a:pt x="1524000" y="234546"/>
                  <a:pt x="1507604" y="224363"/>
                  <a:pt x="1491915" y="213157"/>
                </a:cubicBezTo>
                <a:cubicBezTo>
                  <a:pt x="1470158" y="197617"/>
                  <a:pt x="1450961" y="178296"/>
                  <a:pt x="1427747" y="165031"/>
                </a:cubicBezTo>
                <a:cubicBezTo>
                  <a:pt x="1413065" y="156641"/>
                  <a:pt x="1395663" y="154336"/>
                  <a:pt x="1379621" y="148989"/>
                </a:cubicBezTo>
                <a:lnTo>
                  <a:pt x="1363579" y="100862"/>
                </a:lnTo>
                <a:cubicBezTo>
                  <a:pt x="1230235" y="50858"/>
                  <a:pt x="1280930" y="52736"/>
                  <a:pt x="1219200" y="52736"/>
                </a:cubicBezTo>
                <a:cubicBezTo>
                  <a:pt x="1043413" y="0"/>
                  <a:pt x="1114607" y="4610"/>
                  <a:pt x="1010652" y="4610"/>
                </a:cubicBezTo>
                <a:lnTo>
                  <a:pt x="802105" y="84820"/>
                </a:lnTo>
                <a:cubicBezTo>
                  <a:pt x="786272" y="90757"/>
                  <a:pt x="753979" y="100862"/>
                  <a:pt x="753979" y="100862"/>
                </a:cubicBezTo>
                <a:cubicBezTo>
                  <a:pt x="705853" y="143641"/>
                  <a:pt x="661113" y="190565"/>
                  <a:pt x="609600" y="229199"/>
                </a:cubicBezTo>
                <a:cubicBezTo>
                  <a:pt x="596072" y="239345"/>
                  <a:pt x="575973" y="236541"/>
                  <a:pt x="561473" y="245241"/>
                </a:cubicBezTo>
                <a:cubicBezTo>
                  <a:pt x="548504" y="253023"/>
                  <a:pt x="541974" y="268936"/>
                  <a:pt x="529389" y="277326"/>
                </a:cubicBezTo>
                <a:cubicBezTo>
                  <a:pt x="455655" y="326482"/>
                  <a:pt x="465221" y="280000"/>
                  <a:pt x="465221" y="341494"/>
                </a:cubicBezTo>
                <a:lnTo>
                  <a:pt x="368968" y="437747"/>
                </a:lnTo>
                <a:cubicBezTo>
                  <a:pt x="22428" y="602766"/>
                  <a:pt x="156461" y="598168"/>
                  <a:pt x="0" y="598168"/>
                </a:cubicBezTo>
                <a:lnTo>
                  <a:pt x="128336" y="582126"/>
                </a:lnTo>
              </a:path>
            </a:pathLst>
          </a:cu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05200" y="31242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উত্তর মহাসাগর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Osman Image\oo-ma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0566" y="1524000"/>
            <a:ext cx="4851234" cy="485123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0" y="381000"/>
            <a:ext cx="28194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" pitchFamily="2" charset="0"/>
                <a:cs typeface="Nikosh" pitchFamily="2" charset="0"/>
              </a:rPr>
              <a:t>দক্ষিণ মহাসাগর 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999874" y="2614863"/>
            <a:ext cx="2935705" cy="2624305"/>
          </a:xfrm>
          <a:custGeom>
            <a:avLst/>
            <a:gdLst>
              <a:gd name="connsiteX0" fmla="*/ 1443789 w 2935705"/>
              <a:gd name="connsiteY0" fmla="*/ 16042 h 2624305"/>
              <a:gd name="connsiteX1" fmla="*/ 1764631 w 2935705"/>
              <a:gd name="connsiteY1" fmla="*/ 0 h 2624305"/>
              <a:gd name="connsiteX2" fmla="*/ 2005263 w 2935705"/>
              <a:gd name="connsiteY2" fmla="*/ 48126 h 2624305"/>
              <a:gd name="connsiteX3" fmla="*/ 2053389 w 2935705"/>
              <a:gd name="connsiteY3" fmla="*/ 64169 h 2624305"/>
              <a:gd name="connsiteX4" fmla="*/ 2149642 w 2935705"/>
              <a:gd name="connsiteY4" fmla="*/ 160421 h 2624305"/>
              <a:gd name="connsiteX5" fmla="*/ 2277979 w 2935705"/>
              <a:gd name="connsiteY5" fmla="*/ 176463 h 2624305"/>
              <a:gd name="connsiteX6" fmla="*/ 2342147 w 2935705"/>
              <a:gd name="connsiteY6" fmla="*/ 192505 h 2624305"/>
              <a:gd name="connsiteX7" fmla="*/ 2422358 w 2935705"/>
              <a:gd name="connsiteY7" fmla="*/ 240632 h 2624305"/>
              <a:gd name="connsiteX8" fmla="*/ 2470484 w 2935705"/>
              <a:gd name="connsiteY8" fmla="*/ 320842 h 2624305"/>
              <a:gd name="connsiteX9" fmla="*/ 2614863 w 2935705"/>
              <a:gd name="connsiteY9" fmla="*/ 433137 h 2624305"/>
              <a:gd name="connsiteX10" fmla="*/ 2614863 w 2935705"/>
              <a:gd name="connsiteY10" fmla="*/ 449179 h 2624305"/>
              <a:gd name="connsiteX11" fmla="*/ 2695073 w 2935705"/>
              <a:gd name="connsiteY11" fmla="*/ 625642 h 2624305"/>
              <a:gd name="connsiteX12" fmla="*/ 2727158 w 2935705"/>
              <a:gd name="connsiteY12" fmla="*/ 689811 h 2624305"/>
              <a:gd name="connsiteX13" fmla="*/ 2711115 w 2935705"/>
              <a:gd name="connsiteY13" fmla="*/ 1074821 h 2624305"/>
              <a:gd name="connsiteX14" fmla="*/ 2919663 w 2935705"/>
              <a:gd name="connsiteY14" fmla="*/ 1379621 h 2624305"/>
              <a:gd name="connsiteX15" fmla="*/ 2935705 w 2935705"/>
              <a:gd name="connsiteY15" fmla="*/ 1427748 h 2624305"/>
              <a:gd name="connsiteX16" fmla="*/ 2791326 w 2935705"/>
              <a:gd name="connsiteY16" fmla="*/ 1957137 h 2624305"/>
              <a:gd name="connsiteX17" fmla="*/ 2759242 w 2935705"/>
              <a:gd name="connsiteY17" fmla="*/ 2053390 h 2624305"/>
              <a:gd name="connsiteX18" fmla="*/ 2662989 w 2935705"/>
              <a:gd name="connsiteY18" fmla="*/ 2165684 h 2624305"/>
              <a:gd name="connsiteX19" fmla="*/ 2598821 w 2935705"/>
              <a:gd name="connsiteY19" fmla="*/ 2181726 h 2624305"/>
              <a:gd name="connsiteX20" fmla="*/ 2518610 w 2935705"/>
              <a:gd name="connsiteY20" fmla="*/ 2245895 h 2624305"/>
              <a:gd name="connsiteX21" fmla="*/ 2454442 w 2935705"/>
              <a:gd name="connsiteY21" fmla="*/ 2470484 h 2624305"/>
              <a:gd name="connsiteX22" fmla="*/ 2422358 w 2935705"/>
              <a:gd name="connsiteY22" fmla="*/ 2582779 h 2624305"/>
              <a:gd name="connsiteX23" fmla="*/ 1716505 w 2935705"/>
              <a:gd name="connsiteY23" fmla="*/ 2502569 h 2624305"/>
              <a:gd name="connsiteX24" fmla="*/ 1588168 w 2935705"/>
              <a:gd name="connsiteY24" fmla="*/ 2518611 h 2624305"/>
              <a:gd name="connsiteX25" fmla="*/ 1475873 w 2935705"/>
              <a:gd name="connsiteY25" fmla="*/ 2406316 h 2624305"/>
              <a:gd name="connsiteX26" fmla="*/ 1588168 w 2935705"/>
              <a:gd name="connsiteY26" fmla="*/ 2229853 h 2624305"/>
              <a:gd name="connsiteX27" fmla="*/ 1556084 w 2935705"/>
              <a:gd name="connsiteY27" fmla="*/ 2165684 h 2624305"/>
              <a:gd name="connsiteX28" fmla="*/ 1556084 w 2935705"/>
              <a:gd name="connsiteY28" fmla="*/ 2101516 h 2624305"/>
              <a:gd name="connsiteX29" fmla="*/ 1411705 w 2935705"/>
              <a:gd name="connsiteY29" fmla="*/ 1909011 h 2624305"/>
              <a:gd name="connsiteX30" fmla="*/ 1283368 w 2935705"/>
              <a:gd name="connsiteY30" fmla="*/ 1925053 h 2624305"/>
              <a:gd name="connsiteX31" fmla="*/ 1171073 w 2935705"/>
              <a:gd name="connsiteY31" fmla="*/ 1941095 h 2624305"/>
              <a:gd name="connsiteX32" fmla="*/ 1090863 w 2935705"/>
              <a:gd name="connsiteY32" fmla="*/ 1973179 h 2624305"/>
              <a:gd name="connsiteX33" fmla="*/ 946484 w 2935705"/>
              <a:gd name="connsiteY33" fmla="*/ 2053390 h 2624305"/>
              <a:gd name="connsiteX34" fmla="*/ 625642 w 2935705"/>
              <a:gd name="connsiteY34" fmla="*/ 2085474 h 2624305"/>
              <a:gd name="connsiteX35" fmla="*/ 320842 w 2935705"/>
              <a:gd name="connsiteY35" fmla="*/ 1860884 h 2624305"/>
              <a:gd name="connsiteX36" fmla="*/ 160421 w 2935705"/>
              <a:gd name="connsiteY36" fmla="*/ 1556084 h 2624305"/>
              <a:gd name="connsiteX37" fmla="*/ 192505 w 2935705"/>
              <a:gd name="connsiteY37" fmla="*/ 1363579 h 2624305"/>
              <a:gd name="connsiteX38" fmla="*/ 224589 w 2935705"/>
              <a:gd name="connsiteY38" fmla="*/ 1219200 h 2624305"/>
              <a:gd name="connsiteX39" fmla="*/ 192505 w 2935705"/>
              <a:gd name="connsiteY39" fmla="*/ 1026695 h 2624305"/>
              <a:gd name="connsiteX40" fmla="*/ 64168 w 2935705"/>
              <a:gd name="connsiteY40" fmla="*/ 882316 h 2624305"/>
              <a:gd name="connsiteX41" fmla="*/ 0 w 2935705"/>
              <a:gd name="connsiteY41" fmla="*/ 625642 h 2624305"/>
              <a:gd name="connsiteX42" fmla="*/ 208547 w 2935705"/>
              <a:gd name="connsiteY42" fmla="*/ 625642 h 2624305"/>
              <a:gd name="connsiteX43" fmla="*/ 497305 w 2935705"/>
              <a:gd name="connsiteY43" fmla="*/ 818148 h 2624305"/>
              <a:gd name="connsiteX44" fmla="*/ 593558 w 2935705"/>
              <a:gd name="connsiteY44" fmla="*/ 818148 h 2624305"/>
              <a:gd name="connsiteX45" fmla="*/ 770021 w 2935705"/>
              <a:gd name="connsiteY45" fmla="*/ 898358 h 2624305"/>
              <a:gd name="connsiteX46" fmla="*/ 962526 w 2935705"/>
              <a:gd name="connsiteY46" fmla="*/ 737937 h 2624305"/>
              <a:gd name="connsiteX47" fmla="*/ 994610 w 2935705"/>
              <a:gd name="connsiteY47" fmla="*/ 417095 h 2624305"/>
              <a:gd name="connsiteX48" fmla="*/ 1010652 w 2935705"/>
              <a:gd name="connsiteY48" fmla="*/ 368969 h 2624305"/>
              <a:gd name="connsiteX49" fmla="*/ 1074821 w 2935705"/>
              <a:gd name="connsiteY49" fmla="*/ 208548 h 2624305"/>
              <a:gd name="connsiteX50" fmla="*/ 1106905 w 2935705"/>
              <a:gd name="connsiteY50" fmla="*/ 160421 h 2624305"/>
              <a:gd name="connsiteX51" fmla="*/ 1219200 w 2935705"/>
              <a:gd name="connsiteY51" fmla="*/ 80211 h 2624305"/>
              <a:gd name="connsiteX52" fmla="*/ 1443789 w 2935705"/>
              <a:gd name="connsiteY52" fmla="*/ 16042 h 262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935705" h="2624305">
                <a:moveTo>
                  <a:pt x="1443789" y="16042"/>
                </a:moveTo>
                <a:lnTo>
                  <a:pt x="1764631" y="0"/>
                </a:lnTo>
                <a:cubicBezTo>
                  <a:pt x="1844842" y="16042"/>
                  <a:pt x="1925412" y="30381"/>
                  <a:pt x="2005263" y="48126"/>
                </a:cubicBezTo>
                <a:cubicBezTo>
                  <a:pt x="2021770" y="51794"/>
                  <a:pt x="2053389" y="64169"/>
                  <a:pt x="2053389" y="64169"/>
                </a:cubicBezTo>
                <a:lnTo>
                  <a:pt x="2149642" y="160421"/>
                </a:lnTo>
                <a:cubicBezTo>
                  <a:pt x="2192421" y="165768"/>
                  <a:pt x="2235562" y="168751"/>
                  <a:pt x="2277979" y="176463"/>
                </a:cubicBezTo>
                <a:cubicBezTo>
                  <a:pt x="2375511" y="194196"/>
                  <a:pt x="2295176" y="192505"/>
                  <a:pt x="2342147" y="192505"/>
                </a:cubicBezTo>
                <a:cubicBezTo>
                  <a:pt x="2368884" y="208547"/>
                  <a:pt x="2402066" y="216958"/>
                  <a:pt x="2422358" y="240632"/>
                </a:cubicBezTo>
                <a:cubicBezTo>
                  <a:pt x="2521804" y="356652"/>
                  <a:pt x="2375021" y="273110"/>
                  <a:pt x="2470484" y="320842"/>
                </a:cubicBezTo>
                <a:cubicBezTo>
                  <a:pt x="2588759" y="379980"/>
                  <a:pt x="2592601" y="344089"/>
                  <a:pt x="2614863" y="433137"/>
                </a:cubicBezTo>
                <a:cubicBezTo>
                  <a:pt x="2616160" y="438325"/>
                  <a:pt x="2614863" y="443832"/>
                  <a:pt x="2614863" y="449179"/>
                </a:cubicBezTo>
                <a:cubicBezTo>
                  <a:pt x="2641600" y="508000"/>
                  <a:pt x="2669621" y="566254"/>
                  <a:pt x="2695073" y="625642"/>
                </a:cubicBezTo>
                <a:cubicBezTo>
                  <a:pt x="2722723" y="690160"/>
                  <a:pt x="2695036" y="657691"/>
                  <a:pt x="2727158" y="689811"/>
                </a:cubicBezTo>
                <a:lnTo>
                  <a:pt x="2711115" y="1074821"/>
                </a:lnTo>
                <a:cubicBezTo>
                  <a:pt x="2780631" y="1176421"/>
                  <a:pt x="2853571" y="1275761"/>
                  <a:pt x="2919663" y="1379621"/>
                </a:cubicBezTo>
                <a:cubicBezTo>
                  <a:pt x="2928742" y="1393887"/>
                  <a:pt x="2935705" y="1427748"/>
                  <a:pt x="2935705" y="1427748"/>
                </a:cubicBezTo>
                <a:cubicBezTo>
                  <a:pt x="2887579" y="1604211"/>
                  <a:pt x="2840978" y="1781097"/>
                  <a:pt x="2791326" y="1957137"/>
                </a:cubicBezTo>
                <a:cubicBezTo>
                  <a:pt x="2782145" y="1989687"/>
                  <a:pt x="2759242" y="2053390"/>
                  <a:pt x="2759242" y="2053390"/>
                </a:cubicBezTo>
                <a:cubicBezTo>
                  <a:pt x="2727158" y="2090821"/>
                  <a:pt x="2701486" y="2134887"/>
                  <a:pt x="2662989" y="2165684"/>
                </a:cubicBezTo>
                <a:cubicBezTo>
                  <a:pt x="2645773" y="2179457"/>
                  <a:pt x="2616037" y="2167953"/>
                  <a:pt x="2598821" y="2181726"/>
                </a:cubicBezTo>
                <a:cubicBezTo>
                  <a:pt x="2483751" y="2273783"/>
                  <a:pt x="2719209" y="2195746"/>
                  <a:pt x="2518610" y="2245895"/>
                </a:cubicBezTo>
                <a:cubicBezTo>
                  <a:pt x="2441904" y="2360954"/>
                  <a:pt x="2525507" y="2221753"/>
                  <a:pt x="2454442" y="2470484"/>
                </a:cubicBezTo>
                <a:cubicBezTo>
                  <a:pt x="2410494" y="2624305"/>
                  <a:pt x="2422358" y="2401819"/>
                  <a:pt x="2422358" y="2582779"/>
                </a:cubicBezTo>
                <a:lnTo>
                  <a:pt x="1716505" y="2502569"/>
                </a:lnTo>
                <a:lnTo>
                  <a:pt x="1588168" y="2518611"/>
                </a:lnTo>
                <a:cubicBezTo>
                  <a:pt x="1471813" y="2418878"/>
                  <a:pt x="1475873" y="2471658"/>
                  <a:pt x="1475873" y="2406316"/>
                </a:cubicBezTo>
                <a:cubicBezTo>
                  <a:pt x="1513305" y="2347495"/>
                  <a:pt x="1566120" y="2295996"/>
                  <a:pt x="1588168" y="2229853"/>
                </a:cubicBezTo>
                <a:cubicBezTo>
                  <a:pt x="1595730" y="2207166"/>
                  <a:pt x="1561884" y="2188884"/>
                  <a:pt x="1556084" y="2165684"/>
                </a:cubicBezTo>
                <a:cubicBezTo>
                  <a:pt x="1550896" y="2144933"/>
                  <a:pt x="1556084" y="2122905"/>
                  <a:pt x="1556084" y="2101516"/>
                </a:cubicBezTo>
                <a:cubicBezTo>
                  <a:pt x="1424781" y="1904562"/>
                  <a:pt x="1504868" y="1909011"/>
                  <a:pt x="1411705" y="1909011"/>
                </a:cubicBezTo>
                <a:cubicBezTo>
                  <a:pt x="1368926" y="1914358"/>
                  <a:pt x="1325979" y="1918498"/>
                  <a:pt x="1283368" y="1925053"/>
                </a:cubicBezTo>
                <a:cubicBezTo>
                  <a:pt x="1165461" y="1943192"/>
                  <a:pt x="1241097" y="1941095"/>
                  <a:pt x="1171073" y="1941095"/>
                </a:cubicBezTo>
                <a:cubicBezTo>
                  <a:pt x="1099569" y="1958971"/>
                  <a:pt x="1122495" y="1941547"/>
                  <a:pt x="1090863" y="1973179"/>
                </a:cubicBezTo>
                <a:lnTo>
                  <a:pt x="946484" y="2053390"/>
                </a:lnTo>
                <a:cubicBezTo>
                  <a:pt x="647097" y="2086655"/>
                  <a:pt x="754571" y="2085474"/>
                  <a:pt x="625642" y="2085474"/>
                </a:cubicBezTo>
                <a:lnTo>
                  <a:pt x="320842" y="1860884"/>
                </a:lnTo>
                <a:lnTo>
                  <a:pt x="160421" y="1556084"/>
                </a:lnTo>
                <a:cubicBezTo>
                  <a:pt x="171116" y="1491916"/>
                  <a:pt x="178393" y="1427083"/>
                  <a:pt x="192505" y="1363579"/>
                </a:cubicBezTo>
                <a:cubicBezTo>
                  <a:pt x="229662" y="1196372"/>
                  <a:pt x="224589" y="1327583"/>
                  <a:pt x="224589" y="1219200"/>
                </a:cubicBezTo>
                <a:cubicBezTo>
                  <a:pt x="241978" y="1080084"/>
                  <a:pt x="267719" y="1115584"/>
                  <a:pt x="192505" y="1026695"/>
                </a:cubicBezTo>
                <a:cubicBezTo>
                  <a:pt x="150912" y="977540"/>
                  <a:pt x="64168" y="882316"/>
                  <a:pt x="64168" y="882316"/>
                </a:cubicBezTo>
                <a:lnTo>
                  <a:pt x="0" y="625642"/>
                </a:lnTo>
                <a:lnTo>
                  <a:pt x="208547" y="625642"/>
                </a:lnTo>
                <a:cubicBezTo>
                  <a:pt x="491569" y="792126"/>
                  <a:pt x="434098" y="691730"/>
                  <a:pt x="497305" y="818148"/>
                </a:cubicBezTo>
                <a:lnTo>
                  <a:pt x="593558" y="818148"/>
                </a:lnTo>
                <a:lnTo>
                  <a:pt x="770021" y="898358"/>
                </a:lnTo>
                <a:lnTo>
                  <a:pt x="962526" y="737937"/>
                </a:lnTo>
                <a:cubicBezTo>
                  <a:pt x="973221" y="630990"/>
                  <a:pt x="980709" y="523673"/>
                  <a:pt x="994610" y="417095"/>
                </a:cubicBezTo>
                <a:cubicBezTo>
                  <a:pt x="996797" y="400327"/>
                  <a:pt x="1010652" y="368969"/>
                  <a:pt x="1010652" y="368969"/>
                </a:cubicBezTo>
                <a:cubicBezTo>
                  <a:pt x="1032042" y="315495"/>
                  <a:pt x="1054146" y="262302"/>
                  <a:pt x="1074821" y="208548"/>
                </a:cubicBezTo>
                <a:cubicBezTo>
                  <a:pt x="1095283" y="155348"/>
                  <a:pt x="1073090" y="160421"/>
                  <a:pt x="1106905" y="160421"/>
                </a:cubicBezTo>
                <a:cubicBezTo>
                  <a:pt x="1181095" y="67684"/>
                  <a:pt x="1136833" y="80211"/>
                  <a:pt x="1219200" y="80211"/>
                </a:cubicBezTo>
                <a:lnTo>
                  <a:pt x="1443789" y="16042"/>
                </a:lnTo>
                <a:close/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918322" y="1699838"/>
            <a:ext cx="4759191" cy="4592183"/>
          </a:xfrm>
          <a:custGeom>
            <a:avLst/>
            <a:gdLst>
              <a:gd name="connsiteX0" fmla="*/ 2589510 w 4759191"/>
              <a:gd name="connsiteY0" fmla="*/ 145004 h 4592183"/>
              <a:gd name="connsiteX1" fmla="*/ 2108246 w 4759191"/>
              <a:gd name="connsiteY1" fmla="*/ 80836 h 4592183"/>
              <a:gd name="connsiteX2" fmla="*/ 1675110 w 4759191"/>
              <a:gd name="connsiteY2" fmla="*/ 80836 h 4592183"/>
              <a:gd name="connsiteX3" fmla="*/ 1546773 w 4759191"/>
              <a:gd name="connsiteY3" fmla="*/ 96878 h 4592183"/>
              <a:gd name="connsiteX4" fmla="*/ 1466562 w 4759191"/>
              <a:gd name="connsiteY4" fmla="*/ 112920 h 4592183"/>
              <a:gd name="connsiteX5" fmla="*/ 1225931 w 4759191"/>
              <a:gd name="connsiteY5" fmla="*/ 112920 h 4592183"/>
              <a:gd name="connsiteX6" fmla="*/ 921131 w 4759191"/>
              <a:gd name="connsiteY6" fmla="*/ 513973 h 4592183"/>
              <a:gd name="connsiteX7" fmla="*/ 889046 w 4759191"/>
              <a:gd name="connsiteY7" fmla="*/ 546057 h 4592183"/>
              <a:gd name="connsiteX8" fmla="*/ 824878 w 4759191"/>
              <a:gd name="connsiteY8" fmla="*/ 594183 h 4592183"/>
              <a:gd name="connsiteX9" fmla="*/ 584246 w 4759191"/>
              <a:gd name="connsiteY9" fmla="*/ 754604 h 4592183"/>
              <a:gd name="connsiteX10" fmla="*/ 552162 w 4759191"/>
              <a:gd name="connsiteY10" fmla="*/ 802730 h 4592183"/>
              <a:gd name="connsiteX11" fmla="*/ 536120 w 4759191"/>
              <a:gd name="connsiteY11" fmla="*/ 850857 h 4592183"/>
              <a:gd name="connsiteX12" fmla="*/ 343615 w 4759191"/>
              <a:gd name="connsiteY12" fmla="*/ 1075446 h 4592183"/>
              <a:gd name="connsiteX13" fmla="*/ 311531 w 4759191"/>
              <a:gd name="connsiteY13" fmla="*/ 1364204 h 4592183"/>
              <a:gd name="connsiteX14" fmla="*/ 327573 w 4759191"/>
              <a:gd name="connsiteY14" fmla="*/ 1444415 h 4592183"/>
              <a:gd name="connsiteX15" fmla="*/ 279446 w 4759191"/>
              <a:gd name="connsiteY15" fmla="*/ 1492541 h 4592183"/>
              <a:gd name="connsiteX16" fmla="*/ 279446 w 4759191"/>
              <a:gd name="connsiteY16" fmla="*/ 1508583 h 4592183"/>
              <a:gd name="connsiteX17" fmla="*/ 102983 w 4759191"/>
              <a:gd name="connsiteY17" fmla="*/ 1685046 h 4592183"/>
              <a:gd name="connsiteX18" fmla="*/ 215278 w 4759191"/>
              <a:gd name="connsiteY18" fmla="*/ 2422983 h 4592183"/>
              <a:gd name="connsiteX19" fmla="*/ 102983 w 4759191"/>
              <a:gd name="connsiteY19" fmla="*/ 2743825 h 4592183"/>
              <a:gd name="connsiteX20" fmla="*/ 102983 w 4759191"/>
              <a:gd name="connsiteY20" fmla="*/ 2775909 h 4592183"/>
              <a:gd name="connsiteX21" fmla="*/ 215278 w 4759191"/>
              <a:gd name="connsiteY21" fmla="*/ 2952373 h 4592183"/>
              <a:gd name="connsiteX22" fmla="*/ 247362 w 4759191"/>
              <a:gd name="connsiteY22" fmla="*/ 3048625 h 4592183"/>
              <a:gd name="connsiteX23" fmla="*/ 359657 w 4759191"/>
              <a:gd name="connsiteY23" fmla="*/ 3353425 h 4592183"/>
              <a:gd name="connsiteX24" fmla="*/ 423825 w 4759191"/>
              <a:gd name="connsiteY24" fmla="*/ 3481762 h 4592183"/>
              <a:gd name="connsiteX25" fmla="*/ 552162 w 4759191"/>
              <a:gd name="connsiteY25" fmla="*/ 3561973 h 4592183"/>
              <a:gd name="connsiteX26" fmla="*/ 568204 w 4759191"/>
              <a:gd name="connsiteY26" fmla="*/ 3610099 h 4592183"/>
              <a:gd name="connsiteX27" fmla="*/ 600289 w 4759191"/>
              <a:gd name="connsiteY27" fmla="*/ 3642183 h 4592183"/>
              <a:gd name="connsiteX28" fmla="*/ 840920 w 4759191"/>
              <a:gd name="connsiteY28" fmla="*/ 3995109 h 4592183"/>
              <a:gd name="connsiteX29" fmla="*/ 905089 w 4759191"/>
              <a:gd name="connsiteY29" fmla="*/ 4059278 h 4592183"/>
              <a:gd name="connsiteX30" fmla="*/ 1274057 w 4759191"/>
              <a:gd name="connsiteY30" fmla="*/ 4219699 h 4592183"/>
              <a:gd name="connsiteX31" fmla="*/ 1306141 w 4759191"/>
              <a:gd name="connsiteY31" fmla="*/ 4267825 h 4592183"/>
              <a:gd name="connsiteX32" fmla="*/ 1354267 w 4759191"/>
              <a:gd name="connsiteY32" fmla="*/ 4283867 h 4592183"/>
              <a:gd name="connsiteX33" fmla="*/ 1402394 w 4759191"/>
              <a:gd name="connsiteY33" fmla="*/ 4315951 h 4592183"/>
              <a:gd name="connsiteX34" fmla="*/ 1466562 w 4759191"/>
              <a:gd name="connsiteY34" fmla="*/ 4348036 h 4592183"/>
              <a:gd name="connsiteX35" fmla="*/ 1626983 w 4759191"/>
              <a:gd name="connsiteY35" fmla="*/ 4476373 h 4592183"/>
              <a:gd name="connsiteX36" fmla="*/ 1979910 w 4759191"/>
              <a:gd name="connsiteY36" fmla="*/ 4524499 h 4592183"/>
              <a:gd name="connsiteX37" fmla="*/ 2060120 w 4759191"/>
              <a:gd name="connsiteY37" fmla="*/ 4540541 h 4592183"/>
              <a:gd name="connsiteX38" fmla="*/ 2300752 w 4759191"/>
              <a:gd name="connsiteY38" fmla="*/ 4556583 h 4592183"/>
              <a:gd name="connsiteX39" fmla="*/ 2364920 w 4759191"/>
              <a:gd name="connsiteY39" fmla="*/ 4524499 h 4592183"/>
              <a:gd name="connsiteX40" fmla="*/ 2541383 w 4759191"/>
              <a:gd name="connsiteY40" fmla="*/ 4572625 h 4592183"/>
              <a:gd name="connsiteX41" fmla="*/ 2701804 w 4759191"/>
              <a:gd name="connsiteY41" fmla="*/ 4588667 h 4592183"/>
              <a:gd name="connsiteX42" fmla="*/ 2958478 w 4759191"/>
              <a:gd name="connsiteY42" fmla="*/ 4508457 h 4592183"/>
              <a:gd name="connsiteX43" fmla="*/ 3327446 w 4759191"/>
              <a:gd name="connsiteY43" fmla="*/ 4412204 h 4592183"/>
              <a:gd name="connsiteX44" fmla="*/ 3856836 w 4759191"/>
              <a:gd name="connsiteY44" fmla="*/ 4235741 h 4592183"/>
              <a:gd name="connsiteX45" fmla="*/ 4081425 w 4759191"/>
              <a:gd name="connsiteY45" fmla="*/ 3898857 h 4592183"/>
              <a:gd name="connsiteX46" fmla="*/ 4113510 w 4759191"/>
              <a:gd name="connsiteY46" fmla="*/ 3866773 h 4592183"/>
              <a:gd name="connsiteX47" fmla="*/ 4129552 w 4759191"/>
              <a:gd name="connsiteY47" fmla="*/ 3818646 h 4592183"/>
              <a:gd name="connsiteX48" fmla="*/ 4177678 w 4759191"/>
              <a:gd name="connsiteY48" fmla="*/ 3754478 h 4592183"/>
              <a:gd name="connsiteX49" fmla="*/ 4338099 w 4759191"/>
              <a:gd name="connsiteY49" fmla="*/ 3561973 h 4592183"/>
              <a:gd name="connsiteX50" fmla="*/ 4354141 w 4759191"/>
              <a:gd name="connsiteY50" fmla="*/ 3513846 h 4592183"/>
              <a:gd name="connsiteX51" fmla="*/ 4514562 w 4759191"/>
              <a:gd name="connsiteY51" fmla="*/ 3289257 h 4592183"/>
              <a:gd name="connsiteX52" fmla="*/ 4530604 w 4759191"/>
              <a:gd name="connsiteY52" fmla="*/ 3241130 h 4592183"/>
              <a:gd name="connsiteX53" fmla="*/ 4610815 w 4759191"/>
              <a:gd name="connsiteY53" fmla="*/ 3160920 h 4592183"/>
              <a:gd name="connsiteX54" fmla="*/ 4691025 w 4759191"/>
              <a:gd name="connsiteY54" fmla="*/ 2936330 h 4592183"/>
              <a:gd name="connsiteX55" fmla="*/ 4723110 w 4759191"/>
              <a:gd name="connsiteY55" fmla="*/ 2840078 h 4592183"/>
              <a:gd name="connsiteX56" fmla="*/ 4739152 w 4759191"/>
              <a:gd name="connsiteY56" fmla="*/ 2471109 h 4592183"/>
              <a:gd name="connsiteX57" fmla="*/ 4755194 w 4759191"/>
              <a:gd name="connsiteY57" fmla="*/ 2422983 h 4592183"/>
              <a:gd name="connsiteX58" fmla="*/ 4755194 w 4759191"/>
              <a:gd name="connsiteY58" fmla="*/ 2278604 h 4592183"/>
              <a:gd name="connsiteX59" fmla="*/ 4691025 w 4759191"/>
              <a:gd name="connsiteY59" fmla="*/ 1701088 h 4592183"/>
              <a:gd name="connsiteX60" fmla="*/ 4578731 w 4759191"/>
              <a:gd name="connsiteY60" fmla="*/ 1492541 h 4592183"/>
              <a:gd name="connsiteX61" fmla="*/ 4434352 w 4759191"/>
              <a:gd name="connsiteY61" fmla="*/ 1412330 h 4592183"/>
              <a:gd name="connsiteX62" fmla="*/ 4370183 w 4759191"/>
              <a:gd name="connsiteY62" fmla="*/ 1316078 h 4592183"/>
              <a:gd name="connsiteX63" fmla="*/ 4338099 w 4759191"/>
              <a:gd name="connsiteY63" fmla="*/ 1267951 h 4592183"/>
              <a:gd name="connsiteX64" fmla="*/ 3953089 w 4759191"/>
              <a:gd name="connsiteY64" fmla="*/ 578141 h 4592183"/>
              <a:gd name="connsiteX65" fmla="*/ 3921004 w 4759191"/>
              <a:gd name="connsiteY65" fmla="*/ 513973 h 4592183"/>
              <a:gd name="connsiteX66" fmla="*/ 3680373 w 4759191"/>
              <a:gd name="connsiteY66" fmla="*/ 321467 h 4592183"/>
              <a:gd name="connsiteX67" fmla="*/ 3584120 w 4759191"/>
              <a:gd name="connsiteY67" fmla="*/ 257299 h 4592183"/>
              <a:gd name="connsiteX68" fmla="*/ 3343489 w 4759191"/>
              <a:gd name="connsiteY68" fmla="*/ 257299 h 4592183"/>
              <a:gd name="connsiteX69" fmla="*/ 3134941 w 4759191"/>
              <a:gd name="connsiteY69" fmla="*/ 48751 h 4592183"/>
              <a:gd name="connsiteX70" fmla="*/ 3070773 w 4759191"/>
              <a:gd name="connsiteY70" fmla="*/ 32709 h 4592183"/>
              <a:gd name="connsiteX71" fmla="*/ 2782015 w 4759191"/>
              <a:gd name="connsiteY71" fmla="*/ 625 h 4592183"/>
              <a:gd name="connsiteX72" fmla="*/ 2557425 w 4759191"/>
              <a:gd name="connsiteY72" fmla="*/ 64794 h 4592183"/>
              <a:gd name="connsiteX73" fmla="*/ 2509299 w 4759191"/>
              <a:gd name="connsiteY73" fmla="*/ 96878 h 4592183"/>
              <a:gd name="connsiteX74" fmla="*/ 2461173 w 4759191"/>
              <a:gd name="connsiteY74" fmla="*/ 112920 h 4592183"/>
              <a:gd name="connsiteX75" fmla="*/ 2461173 w 4759191"/>
              <a:gd name="connsiteY75" fmla="*/ 112920 h 4592183"/>
              <a:gd name="connsiteX76" fmla="*/ 2461173 w 4759191"/>
              <a:gd name="connsiteY76" fmla="*/ 112920 h 459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4759191" h="4592183">
                <a:moveTo>
                  <a:pt x="2589510" y="145004"/>
                </a:moveTo>
                <a:cubicBezTo>
                  <a:pt x="2140504" y="78485"/>
                  <a:pt x="2302328" y="80836"/>
                  <a:pt x="2108246" y="80836"/>
                </a:cubicBezTo>
                <a:lnTo>
                  <a:pt x="1675110" y="80836"/>
                </a:lnTo>
                <a:cubicBezTo>
                  <a:pt x="1632331" y="86183"/>
                  <a:pt x="1589384" y="90323"/>
                  <a:pt x="1546773" y="96878"/>
                </a:cubicBezTo>
                <a:cubicBezTo>
                  <a:pt x="1519824" y="101024"/>
                  <a:pt x="1493794" y="111558"/>
                  <a:pt x="1466562" y="112920"/>
                </a:cubicBezTo>
                <a:cubicBezTo>
                  <a:pt x="1386452" y="116925"/>
                  <a:pt x="1306141" y="112920"/>
                  <a:pt x="1225931" y="112920"/>
                </a:cubicBezTo>
                <a:cubicBezTo>
                  <a:pt x="1124331" y="246604"/>
                  <a:pt x="1024218" y="381432"/>
                  <a:pt x="921131" y="513973"/>
                </a:cubicBezTo>
                <a:cubicBezTo>
                  <a:pt x="911845" y="525912"/>
                  <a:pt x="896828" y="533088"/>
                  <a:pt x="889046" y="546057"/>
                </a:cubicBezTo>
                <a:cubicBezTo>
                  <a:pt x="851038" y="609402"/>
                  <a:pt x="905940" y="594183"/>
                  <a:pt x="824878" y="594183"/>
                </a:cubicBezTo>
                <a:cubicBezTo>
                  <a:pt x="744667" y="647657"/>
                  <a:pt x="660823" y="696045"/>
                  <a:pt x="584246" y="754604"/>
                </a:cubicBezTo>
                <a:cubicBezTo>
                  <a:pt x="568931" y="766316"/>
                  <a:pt x="560784" y="785485"/>
                  <a:pt x="552162" y="802730"/>
                </a:cubicBezTo>
                <a:cubicBezTo>
                  <a:pt x="544600" y="817855"/>
                  <a:pt x="536120" y="850857"/>
                  <a:pt x="536120" y="850857"/>
                </a:cubicBezTo>
                <a:cubicBezTo>
                  <a:pt x="394518" y="1063260"/>
                  <a:pt x="476762" y="1008873"/>
                  <a:pt x="343615" y="1075446"/>
                </a:cubicBezTo>
                <a:cubicBezTo>
                  <a:pt x="267039" y="1190312"/>
                  <a:pt x="311531" y="1104293"/>
                  <a:pt x="311531" y="1364204"/>
                </a:cubicBezTo>
                <a:cubicBezTo>
                  <a:pt x="316878" y="1390941"/>
                  <a:pt x="334186" y="1417963"/>
                  <a:pt x="327573" y="1444415"/>
                </a:cubicBezTo>
                <a:cubicBezTo>
                  <a:pt x="322070" y="1466425"/>
                  <a:pt x="293058" y="1474391"/>
                  <a:pt x="279446" y="1492541"/>
                </a:cubicBezTo>
                <a:cubicBezTo>
                  <a:pt x="276238" y="1496819"/>
                  <a:pt x="279446" y="1503236"/>
                  <a:pt x="279446" y="1508583"/>
                </a:cubicBezTo>
                <a:cubicBezTo>
                  <a:pt x="127068" y="1677892"/>
                  <a:pt x="199413" y="1636831"/>
                  <a:pt x="102983" y="1685046"/>
                </a:cubicBezTo>
                <a:cubicBezTo>
                  <a:pt x="225485" y="2315053"/>
                  <a:pt x="215278" y="2066451"/>
                  <a:pt x="215278" y="2422983"/>
                </a:cubicBezTo>
                <a:cubicBezTo>
                  <a:pt x="0" y="2880448"/>
                  <a:pt x="68591" y="2571867"/>
                  <a:pt x="102983" y="2743825"/>
                </a:cubicBezTo>
                <a:cubicBezTo>
                  <a:pt x="105080" y="2754312"/>
                  <a:pt x="102983" y="2765214"/>
                  <a:pt x="102983" y="2775909"/>
                </a:cubicBezTo>
                <a:cubicBezTo>
                  <a:pt x="140415" y="2834730"/>
                  <a:pt x="182656" y="2890754"/>
                  <a:pt x="215278" y="2952373"/>
                </a:cubicBezTo>
                <a:cubicBezTo>
                  <a:pt x="231102" y="2982262"/>
                  <a:pt x="247362" y="3048625"/>
                  <a:pt x="247362" y="3048625"/>
                </a:cubicBezTo>
                <a:cubicBezTo>
                  <a:pt x="284794" y="3150225"/>
                  <a:pt x="322982" y="3251549"/>
                  <a:pt x="359657" y="3353425"/>
                </a:cubicBezTo>
                <a:cubicBezTo>
                  <a:pt x="401133" y="3468635"/>
                  <a:pt x="365766" y="3423703"/>
                  <a:pt x="423825" y="3481762"/>
                </a:cubicBezTo>
                <a:cubicBezTo>
                  <a:pt x="485587" y="3506467"/>
                  <a:pt x="514804" y="3505935"/>
                  <a:pt x="552162" y="3561973"/>
                </a:cubicBezTo>
                <a:cubicBezTo>
                  <a:pt x="561542" y="3576043"/>
                  <a:pt x="559504" y="3595599"/>
                  <a:pt x="568204" y="3610099"/>
                </a:cubicBezTo>
                <a:cubicBezTo>
                  <a:pt x="575986" y="3623068"/>
                  <a:pt x="600289" y="3642183"/>
                  <a:pt x="600289" y="3642183"/>
                </a:cubicBezTo>
                <a:cubicBezTo>
                  <a:pt x="680499" y="3759825"/>
                  <a:pt x="756911" y="3880149"/>
                  <a:pt x="840920" y="3995109"/>
                </a:cubicBezTo>
                <a:cubicBezTo>
                  <a:pt x="858768" y="4019532"/>
                  <a:pt x="905089" y="4059278"/>
                  <a:pt x="905089" y="4059278"/>
                </a:cubicBezTo>
                <a:cubicBezTo>
                  <a:pt x="1028078" y="4112752"/>
                  <a:pt x="1155071" y="4157826"/>
                  <a:pt x="1274057" y="4219699"/>
                </a:cubicBezTo>
                <a:cubicBezTo>
                  <a:pt x="1291163" y="4228594"/>
                  <a:pt x="1291086" y="4255781"/>
                  <a:pt x="1306141" y="4267825"/>
                </a:cubicBezTo>
                <a:cubicBezTo>
                  <a:pt x="1319345" y="4278388"/>
                  <a:pt x="1339142" y="4276305"/>
                  <a:pt x="1354267" y="4283867"/>
                </a:cubicBezTo>
                <a:cubicBezTo>
                  <a:pt x="1371512" y="4292489"/>
                  <a:pt x="1385149" y="4307328"/>
                  <a:pt x="1402394" y="4315951"/>
                </a:cubicBezTo>
                <a:cubicBezTo>
                  <a:pt x="1476126" y="4352817"/>
                  <a:pt x="1430320" y="4311794"/>
                  <a:pt x="1466562" y="4348036"/>
                </a:cubicBezTo>
                <a:cubicBezTo>
                  <a:pt x="1631364" y="4463397"/>
                  <a:pt x="1626983" y="4395057"/>
                  <a:pt x="1626983" y="4476373"/>
                </a:cubicBezTo>
                <a:cubicBezTo>
                  <a:pt x="1744625" y="4492415"/>
                  <a:pt x="1862670" y="4505741"/>
                  <a:pt x="1979910" y="4524499"/>
                </a:cubicBezTo>
                <a:cubicBezTo>
                  <a:pt x="2101311" y="4543923"/>
                  <a:pt x="1971200" y="4540541"/>
                  <a:pt x="2060120" y="4540541"/>
                </a:cubicBezTo>
                <a:cubicBezTo>
                  <a:pt x="2140331" y="4545888"/>
                  <a:pt x="2220474" y="4560808"/>
                  <a:pt x="2300752" y="4556583"/>
                </a:cubicBezTo>
                <a:cubicBezTo>
                  <a:pt x="2324633" y="4555326"/>
                  <a:pt x="2341006" y="4524499"/>
                  <a:pt x="2364920" y="4524499"/>
                </a:cubicBezTo>
                <a:cubicBezTo>
                  <a:pt x="2464123" y="4524499"/>
                  <a:pt x="2468888" y="4556515"/>
                  <a:pt x="2541383" y="4572625"/>
                </a:cubicBezTo>
                <a:cubicBezTo>
                  <a:pt x="2629396" y="4592183"/>
                  <a:pt x="2624402" y="4588667"/>
                  <a:pt x="2701804" y="4588667"/>
                </a:cubicBezTo>
                <a:cubicBezTo>
                  <a:pt x="2937891" y="4521214"/>
                  <a:pt x="2856755" y="4559319"/>
                  <a:pt x="2958478" y="4508457"/>
                </a:cubicBezTo>
                <a:cubicBezTo>
                  <a:pt x="3283674" y="4405763"/>
                  <a:pt x="3156732" y="4412204"/>
                  <a:pt x="3327446" y="4412204"/>
                </a:cubicBezTo>
                <a:cubicBezTo>
                  <a:pt x="3801511" y="4225965"/>
                  <a:pt x="3615759" y="4235741"/>
                  <a:pt x="3856836" y="4235741"/>
                </a:cubicBezTo>
                <a:cubicBezTo>
                  <a:pt x="3931699" y="4123446"/>
                  <a:pt x="4004353" y="4009647"/>
                  <a:pt x="4081425" y="3898857"/>
                </a:cubicBezTo>
                <a:cubicBezTo>
                  <a:pt x="4090062" y="3886441"/>
                  <a:pt x="4105728" y="3879742"/>
                  <a:pt x="4113510" y="3866773"/>
                </a:cubicBezTo>
                <a:cubicBezTo>
                  <a:pt x="4122210" y="3852273"/>
                  <a:pt x="4120172" y="3832716"/>
                  <a:pt x="4129552" y="3818646"/>
                </a:cubicBezTo>
                <a:cubicBezTo>
                  <a:pt x="4181459" y="3740784"/>
                  <a:pt x="4177678" y="3799324"/>
                  <a:pt x="4177678" y="3754478"/>
                </a:cubicBezTo>
                <a:cubicBezTo>
                  <a:pt x="4231152" y="3690310"/>
                  <a:pt x="4288703" y="3629331"/>
                  <a:pt x="4338099" y="3561973"/>
                </a:cubicBezTo>
                <a:cubicBezTo>
                  <a:pt x="4348099" y="3548337"/>
                  <a:pt x="4354141" y="3513846"/>
                  <a:pt x="4354141" y="3513846"/>
                </a:cubicBezTo>
                <a:cubicBezTo>
                  <a:pt x="4407615" y="3438983"/>
                  <a:pt x="4464583" y="3366497"/>
                  <a:pt x="4514562" y="3289257"/>
                </a:cubicBezTo>
                <a:cubicBezTo>
                  <a:pt x="4523748" y="3275060"/>
                  <a:pt x="4520458" y="3254658"/>
                  <a:pt x="4530604" y="3241130"/>
                </a:cubicBezTo>
                <a:cubicBezTo>
                  <a:pt x="4553291" y="3210881"/>
                  <a:pt x="4610815" y="3160920"/>
                  <a:pt x="4610815" y="3160920"/>
                </a:cubicBezTo>
                <a:cubicBezTo>
                  <a:pt x="4637552" y="3086057"/>
                  <a:pt x="4659162" y="3009159"/>
                  <a:pt x="4691025" y="2936330"/>
                </a:cubicBezTo>
                <a:cubicBezTo>
                  <a:pt x="4738235" y="2828422"/>
                  <a:pt x="4723110" y="3005212"/>
                  <a:pt x="4723110" y="2840078"/>
                </a:cubicBezTo>
                <a:cubicBezTo>
                  <a:pt x="4728457" y="2717088"/>
                  <a:pt x="4729710" y="2593852"/>
                  <a:pt x="4739152" y="2471109"/>
                </a:cubicBezTo>
                <a:cubicBezTo>
                  <a:pt x="4740449" y="2454249"/>
                  <a:pt x="4753790" y="2439834"/>
                  <a:pt x="4755194" y="2422983"/>
                </a:cubicBezTo>
                <a:cubicBezTo>
                  <a:pt x="4759191" y="2375023"/>
                  <a:pt x="4755194" y="2326730"/>
                  <a:pt x="4755194" y="2278604"/>
                </a:cubicBezTo>
                <a:cubicBezTo>
                  <a:pt x="4689775" y="1722551"/>
                  <a:pt x="4691025" y="1916237"/>
                  <a:pt x="4691025" y="1701088"/>
                </a:cubicBezTo>
                <a:cubicBezTo>
                  <a:pt x="4589047" y="1514128"/>
                  <a:pt x="4624737" y="1584554"/>
                  <a:pt x="4578731" y="1492541"/>
                </a:cubicBezTo>
                <a:cubicBezTo>
                  <a:pt x="4373448" y="1441221"/>
                  <a:pt x="4487554" y="1508094"/>
                  <a:pt x="4434352" y="1412330"/>
                </a:cubicBezTo>
                <a:cubicBezTo>
                  <a:pt x="4415625" y="1378622"/>
                  <a:pt x="4391572" y="1348162"/>
                  <a:pt x="4370183" y="1316078"/>
                </a:cubicBezTo>
                <a:lnTo>
                  <a:pt x="4338099" y="1267951"/>
                </a:lnTo>
                <a:cubicBezTo>
                  <a:pt x="4209762" y="1038014"/>
                  <a:pt x="4082661" y="807384"/>
                  <a:pt x="3953089" y="578141"/>
                </a:cubicBezTo>
                <a:cubicBezTo>
                  <a:pt x="3918038" y="516127"/>
                  <a:pt x="3921004" y="551913"/>
                  <a:pt x="3921004" y="513973"/>
                </a:cubicBezTo>
                <a:cubicBezTo>
                  <a:pt x="3840794" y="449804"/>
                  <a:pt x="3762079" y="383720"/>
                  <a:pt x="3680373" y="321467"/>
                </a:cubicBezTo>
                <a:cubicBezTo>
                  <a:pt x="3649701" y="298098"/>
                  <a:pt x="3584120" y="257299"/>
                  <a:pt x="3584120" y="257299"/>
                </a:cubicBezTo>
                <a:lnTo>
                  <a:pt x="3343489" y="257299"/>
                </a:lnTo>
                <a:cubicBezTo>
                  <a:pt x="3273973" y="187783"/>
                  <a:pt x="3210830" y="111248"/>
                  <a:pt x="3134941" y="48751"/>
                </a:cubicBezTo>
                <a:cubicBezTo>
                  <a:pt x="3117922" y="34735"/>
                  <a:pt x="3070773" y="32709"/>
                  <a:pt x="3070773" y="32709"/>
                </a:cubicBezTo>
                <a:cubicBezTo>
                  <a:pt x="2792746" y="0"/>
                  <a:pt x="2889589" y="625"/>
                  <a:pt x="2782015" y="625"/>
                </a:cubicBezTo>
                <a:cubicBezTo>
                  <a:pt x="2717419" y="13544"/>
                  <a:pt x="2606069" y="32365"/>
                  <a:pt x="2557425" y="64794"/>
                </a:cubicBezTo>
                <a:cubicBezTo>
                  <a:pt x="2541383" y="75489"/>
                  <a:pt x="2526544" y="88256"/>
                  <a:pt x="2509299" y="96878"/>
                </a:cubicBezTo>
                <a:cubicBezTo>
                  <a:pt x="2494174" y="104440"/>
                  <a:pt x="2461173" y="112920"/>
                  <a:pt x="2461173" y="112920"/>
                </a:cubicBezTo>
                <a:lnTo>
                  <a:pt x="2461173" y="112920"/>
                </a:lnTo>
                <a:lnTo>
                  <a:pt x="2461173" y="112920"/>
                </a:lnTo>
              </a:path>
            </a:pathLst>
          </a:custGeom>
          <a:ln w="38100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24200" y="5334000"/>
            <a:ext cx="1828800" cy="46166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দক্ষিণ মহাসাগর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685800"/>
            <a:ext cx="381000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" pitchFamily="2" charset="0"/>
                <a:cs typeface="Nikosh" pitchFamily="2" charset="0"/>
              </a:rPr>
              <a:t>দলীয় কাজ</a:t>
            </a:r>
            <a:endParaRPr lang="en-US" sz="4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905000"/>
            <a:ext cx="7467600" cy="50167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742950" indent="-742950">
              <a:buAutoNum type="arabicParenBoth"/>
            </a:pPr>
            <a:endParaRPr lang="bn-BD" sz="4000" dirty="0" smtClean="0">
              <a:latin typeface="Nikosh" pitchFamily="2" charset="0"/>
              <a:cs typeface="Nikosh" pitchFamily="2" charset="0"/>
            </a:endParaRPr>
          </a:p>
          <a:p>
            <a:r>
              <a:rPr lang="en-US" sz="40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 ১। </a:t>
            </a:r>
            <a:r>
              <a:rPr lang="bn-BD" sz="40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আটলা</a:t>
            </a:r>
            <a:r>
              <a:rPr lang="en-US" sz="4000" dirty="0" err="1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ন্টি</a:t>
            </a:r>
            <a:r>
              <a:rPr lang="bn-BD" sz="40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ক </a:t>
            </a:r>
            <a:r>
              <a:rPr lang="bn-BD" sz="40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মহাসাগর দুই তীরে অবস্থিত </a:t>
            </a:r>
            <a:r>
              <a:rPr lang="en-US" sz="40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 </a:t>
            </a:r>
          </a:p>
          <a:p>
            <a:r>
              <a:rPr lang="en-US" sz="4000" dirty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    </a:t>
            </a:r>
            <a:r>
              <a:rPr lang="bn-BD" sz="40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মহাদেশগুলো </a:t>
            </a:r>
            <a:r>
              <a:rPr lang="bn-BD" sz="40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কি কি</a:t>
            </a:r>
            <a:r>
              <a:rPr lang="bn-BD" sz="40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?</a:t>
            </a:r>
            <a:r>
              <a:rPr lang="en-US" sz="40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 </a:t>
            </a:r>
            <a:endParaRPr lang="bn-BD" sz="4000" dirty="0" smtClean="0">
              <a:solidFill>
                <a:srgbClr val="0033CC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4000" dirty="0" smtClean="0">
                <a:latin typeface="Nikosh" pitchFamily="2" charset="0"/>
                <a:cs typeface="Nikosh" pitchFamily="2" charset="0"/>
              </a:rPr>
              <a:t>  </a:t>
            </a:r>
          </a:p>
          <a:p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কোন 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মহাদেশ যুক্তরাষ্ট্র অবস্থিত ?</a:t>
            </a:r>
          </a:p>
          <a:p>
            <a:pPr marL="742950" indent="-742950"/>
            <a:endParaRPr lang="en-US" sz="4000" dirty="0" smtClean="0">
              <a:latin typeface="Nikosh" pitchFamily="2" charset="0"/>
              <a:cs typeface="Nikosh" pitchFamily="2" charset="0"/>
            </a:endParaRPr>
          </a:p>
          <a:p>
            <a:r>
              <a:rPr lang="bn-BD" sz="4000" dirty="0" smtClean="0">
                <a:latin typeface="Nikosh" pitchFamily="2" charset="0"/>
                <a:cs typeface="Nikosh" pitchFamily="2" charset="0"/>
              </a:rPr>
              <a:t>  </a:t>
            </a:r>
          </a:p>
          <a:p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685800"/>
            <a:ext cx="35052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শ্রেণী </a:t>
            </a:r>
            <a:r>
              <a:rPr lang="bn-BD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4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828800"/>
            <a:ext cx="8610600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6000" b="1" dirty="0" smtClean="0">
                <a:latin typeface="Nikosh" pitchFamily="2" charset="0"/>
                <a:cs typeface="Nikosh" pitchFamily="2" charset="0"/>
              </a:rPr>
              <a:t>১। </a:t>
            </a:r>
            <a:r>
              <a:rPr lang="bn-BD" sz="6000" b="1" dirty="0" smtClean="0">
                <a:latin typeface="Nikosh" pitchFamily="2" charset="0"/>
                <a:cs typeface="Nikosh" pitchFamily="2" charset="0"/>
              </a:rPr>
              <a:t>সাগর কাকে বলে?</a:t>
            </a:r>
          </a:p>
          <a:p>
            <a:pPr marL="514350" indent="-514350"/>
            <a:r>
              <a:rPr lang="en-US" sz="6000" b="1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২। </a:t>
            </a:r>
            <a:r>
              <a:rPr lang="bn-BD" sz="6000" b="1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মহাসাগর কয়টি ও কি কি?</a:t>
            </a:r>
          </a:p>
          <a:p>
            <a:pPr marL="514350" indent="-514350"/>
            <a:r>
              <a:rPr lang="en-US" sz="6000" b="1" dirty="0" smtClean="0">
                <a:solidFill>
                  <a:srgbClr val="FF0066"/>
                </a:solidFill>
                <a:latin typeface="Nikosh" pitchFamily="2" charset="0"/>
                <a:cs typeface="Nikosh" pitchFamily="2" charset="0"/>
              </a:rPr>
              <a:t>৩। </a:t>
            </a:r>
            <a:r>
              <a:rPr lang="bn-BD" sz="6000" b="1" dirty="0" smtClean="0">
                <a:solidFill>
                  <a:srgbClr val="FF0066"/>
                </a:solidFill>
                <a:latin typeface="Nikosh" pitchFamily="2" charset="0"/>
                <a:cs typeface="Nikosh" pitchFamily="2" charset="0"/>
              </a:rPr>
              <a:t>বাংলাদেশ কোন সাগরের তীরে অবস্থিত?</a:t>
            </a:r>
            <a:endParaRPr lang="bn-BD" sz="6000" dirty="0" smtClean="0">
              <a:solidFill>
                <a:srgbClr val="FF0066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2700" y="326709"/>
            <a:ext cx="40386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" pitchFamily="2" charset="0"/>
                <a:cs typeface="Nikosh" pitchFamily="2" charset="0"/>
              </a:rPr>
              <a:t>বাড়ির কাজ</a:t>
            </a:r>
            <a:endParaRPr lang="en-US" sz="4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371600"/>
            <a:ext cx="80772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" pitchFamily="2" charset="0"/>
                <a:cs typeface="Nikosh" pitchFamily="2" charset="0"/>
              </a:rPr>
              <a:t>(১) বাণিজিক আটলান্টিক মহাসাগর </a:t>
            </a:r>
            <a:r>
              <a:rPr lang="bn-BD" sz="3200" b="1" dirty="0" smtClean="0">
                <a:latin typeface="Nikosh" pitchFamily="2" charset="0"/>
                <a:cs typeface="Nikosh" pitchFamily="2" charset="0"/>
              </a:rPr>
              <a:t>গুরুত্বপূর্ণ </a:t>
            </a:r>
            <a:r>
              <a:rPr lang="bn-BD" sz="3200" b="1" dirty="0" smtClean="0">
                <a:latin typeface="Nikosh" pitchFamily="2" charset="0"/>
                <a:cs typeface="Nikosh" pitchFamily="2" charset="0"/>
              </a:rPr>
              <a:t>কেন ব্যাখ্যা </a:t>
            </a:r>
            <a:r>
              <a:rPr lang="bn-BD" sz="3200" b="1" dirty="0" smtClean="0">
                <a:latin typeface="Nikosh" pitchFamily="2" charset="0"/>
                <a:cs typeface="Nikosh" pitchFamily="2" charset="0"/>
              </a:rPr>
              <a:t>কর।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2" descr="D:\Osman Image\atlantic-ocean-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3482" y="2073234"/>
            <a:ext cx="4118040" cy="4311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7893" y="228600"/>
            <a:ext cx="510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সবাইকে</a:t>
            </a:r>
            <a:r>
              <a:rPr lang="en-US" sz="6000" b="1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dirty="0" err="1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ধন্যবাদ</a:t>
            </a:r>
            <a:endParaRPr lang="en-US" sz="6000" b="1" dirty="0">
              <a:solidFill>
                <a:srgbClr val="FF00FF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43000"/>
            <a:ext cx="7631387" cy="459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91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04800"/>
            <a:ext cx="7467600" cy="56323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সাধারণ বিজ্ঞান</a:t>
            </a:r>
          </a:p>
          <a:p>
            <a:pPr algn="ctr"/>
            <a:endParaRPr lang="bn-BD" sz="60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6000" dirty="0" smtClean="0">
                <a:solidFill>
                  <a:srgbClr val="FF0066"/>
                </a:solidFill>
                <a:latin typeface="Nikosh" pitchFamily="2" charset="0"/>
                <a:cs typeface="Nikosh" pitchFamily="2" charset="0"/>
              </a:rPr>
              <a:t>সপ্তম শ্রেণী</a:t>
            </a:r>
          </a:p>
          <a:p>
            <a:pPr algn="ctr"/>
            <a:endParaRPr lang="bn-BD" sz="60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6000" dirty="0" smtClean="0">
                <a:latin typeface="Nikosh" pitchFamily="2" charset="0"/>
                <a:cs typeface="Nikosh" pitchFamily="2" charset="0"/>
              </a:rPr>
              <a:t>সময়ঃ 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৪০</a:t>
            </a:r>
            <a:r>
              <a:rPr lang="bn-BD" sz="6000" dirty="0" smtClean="0">
                <a:latin typeface="Nikosh" pitchFamily="2" charset="0"/>
                <a:cs typeface="Nikosh" pitchFamily="2" charset="0"/>
              </a:rPr>
              <a:t> মিনিট</a:t>
            </a:r>
            <a:endParaRPr lang="en-US" sz="6000" dirty="0" smtClean="0">
              <a:latin typeface="Nikosh" pitchFamily="2" charset="0"/>
              <a:cs typeface="Nikosh" pitchFamily="2" charset="0"/>
            </a:endParaRPr>
          </a:p>
          <a:p>
            <a:pPr algn="ctr"/>
            <a:endParaRPr lang="bn-BD" sz="6000" dirty="0" smtClean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Osman Image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66800"/>
            <a:ext cx="2038350" cy="1828800"/>
          </a:xfrm>
          <a:prstGeom prst="rect">
            <a:avLst/>
          </a:prstGeom>
          <a:noFill/>
        </p:spPr>
      </p:pic>
      <p:pic>
        <p:nvPicPr>
          <p:cNvPr id="1030" name="Picture 6" descr="D:\Osman Image\Arob se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066800"/>
            <a:ext cx="2731058" cy="1828800"/>
          </a:xfrm>
          <a:prstGeom prst="rect">
            <a:avLst/>
          </a:prstGeom>
          <a:noFill/>
        </p:spPr>
      </p:pic>
      <p:pic>
        <p:nvPicPr>
          <p:cNvPr id="1031" name="Picture 7" descr="D:\Osman Image\zh-map.gif"/>
          <p:cNvPicPr>
            <a:picLocks noChangeAspect="1" noChangeArrowheads="1"/>
          </p:cNvPicPr>
          <p:nvPr/>
        </p:nvPicPr>
        <p:blipFill>
          <a:blip r:embed="rId4">
            <a:lum bright="-7000" contrast="22000"/>
          </a:blip>
          <a:srcRect/>
          <a:stretch>
            <a:fillRect/>
          </a:stretch>
        </p:blipFill>
        <p:spPr bwMode="auto">
          <a:xfrm>
            <a:off x="3352800" y="3658300"/>
            <a:ext cx="2156424" cy="2132900"/>
          </a:xfrm>
          <a:prstGeom prst="rect">
            <a:avLst/>
          </a:prstGeom>
          <a:noFill/>
        </p:spPr>
      </p:pic>
      <p:pic>
        <p:nvPicPr>
          <p:cNvPr id="1032" name="Picture 8" descr="D:\Osman Image\zn-map.gif"/>
          <p:cNvPicPr>
            <a:picLocks noChangeAspect="1" noChangeArrowheads="1"/>
          </p:cNvPicPr>
          <p:nvPr/>
        </p:nvPicPr>
        <p:blipFill>
          <a:blip r:embed="rId5">
            <a:lum bright="-2000" contrast="21000"/>
          </a:blip>
          <a:srcRect/>
          <a:stretch>
            <a:fillRect/>
          </a:stretch>
        </p:blipFill>
        <p:spPr bwMode="auto">
          <a:xfrm>
            <a:off x="940569" y="3705726"/>
            <a:ext cx="2129268" cy="2085474"/>
          </a:xfrm>
          <a:prstGeom prst="rect">
            <a:avLst/>
          </a:prstGeom>
          <a:noFill/>
        </p:spPr>
      </p:pic>
      <p:pic>
        <p:nvPicPr>
          <p:cNvPr id="1033" name="Picture 9" descr="D:\Osman Image\wsci_03_img037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3657600"/>
            <a:ext cx="3185384" cy="2133600"/>
          </a:xfrm>
          <a:prstGeom prst="rect">
            <a:avLst/>
          </a:prstGeom>
          <a:noFill/>
        </p:spPr>
      </p:pic>
      <p:pic>
        <p:nvPicPr>
          <p:cNvPr id="10" name="Picture 9" descr="Arctic Ocean View 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7400" y="1066800"/>
            <a:ext cx="2819400" cy="18288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77756" y="3043535"/>
            <a:ext cx="158924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bn-BD" sz="2400" b="1" dirty="0" smtClean="0">
                <a:latin typeface="Nikosh" pitchFamily="2" charset="0"/>
                <a:cs typeface="Nikosh" pitchFamily="2" charset="0"/>
              </a:rPr>
              <a:t>উপসাগর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81400" y="3043535"/>
            <a:ext cx="107188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400" b="1" dirty="0" smtClean="0">
                <a:latin typeface="Nikosh" pitchFamily="2" charset="0"/>
                <a:cs typeface="Nikosh" pitchFamily="2" charset="0"/>
              </a:rPr>
              <a:t>সাগর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29400" y="3043535"/>
            <a:ext cx="107188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400" b="1" dirty="0" smtClean="0">
                <a:latin typeface="Nikosh" pitchFamily="2" charset="0"/>
                <a:cs typeface="Nikosh" pitchFamily="2" charset="0"/>
              </a:rPr>
              <a:t>সাগর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95400" y="6015335"/>
            <a:ext cx="18288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400" b="1" dirty="0" smtClean="0">
                <a:latin typeface="Nikosh" pitchFamily="2" charset="0"/>
                <a:cs typeface="Nikosh" pitchFamily="2" charset="0"/>
              </a:rPr>
              <a:t> মহাসাগর 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05200" y="6019800"/>
            <a:ext cx="18288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400" b="1" dirty="0" smtClean="0">
                <a:latin typeface="Nikosh" pitchFamily="2" charset="0"/>
                <a:cs typeface="Nikosh" pitchFamily="2" charset="0"/>
              </a:rPr>
              <a:t> মহাসাগর 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77000" y="6015335"/>
            <a:ext cx="18288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400" b="1" dirty="0" smtClean="0">
                <a:latin typeface="Nikosh" pitchFamily="2" charset="0"/>
                <a:cs typeface="Nikosh" pitchFamily="2" charset="0"/>
              </a:rPr>
              <a:t> মহাসাগর 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57400" y="304800"/>
            <a:ext cx="586740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" pitchFamily="2" charset="0"/>
                <a:cs typeface="Nikosh" pitchFamily="2" charset="0"/>
              </a:rPr>
              <a:t>উপসাগর</a:t>
            </a:r>
            <a:r>
              <a:rPr lang="en-US" sz="4400" b="1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bn-BD" sz="4400" b="1" dirty="0" smtClean="0">
                <a:latin typeface="Nikosh" pitchFamily="2" charset="0"/>
                <a:cs typeface="Nikosh" pitchFamily="2" charset="0"/>
              </a:rPr>
              <a:t>সাগর ও মহাসাগর </a:t>
            </a:r>
            <a:endParaRPr lang="en-US" sz="4400" b="1" dirty="0">
              <a:solidFill>
                <a:schemeClr val="accent4">
                  <a:lumMod val="5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8571" y="1524000"/>
            <a:ext cx="6858000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FF0066"/>
                </a:solidFill>
                <a:latin typeface="Nikosh" pitchFamily="2" charset="0"/>
                <a:cs typeface="Nikosh" pitchFamily="2" charset="0"/>
              </a:rPr>
              <a:t>সাগর ও মহাসাগর</a:t>
            </a:r>
          </a:p>
          <a:p>
            <a:pPr algn="ctr"/>
            <a:r>
              <a:rPr lang="bn-BD" sz="5400" b="1" dirty="0" smtClean="0">
                <a:solidFill>
                  <a:schemeClr val="accent4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অধ্যায়ঃ সপ্তদশ</a:t>
            </a:r>
          </a:p>
          <a:p>
            <a:pPr algn="ctr"/>
            <a:r>
              <a:rPr lang="bn-BD" sz="2400" b="1" dirty="0" smtClean="0">
                <a:solidFill>
                  <a:schemeClr val="accent4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5400" b="1" dirty="0">
              <a:solidFill>
                <a:schemeClr val="accent4">
                  <a:lumMod val="5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533400"/>
            <a:ext cx="46482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accent4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শিখনফল</a:t>
            </a:r>
            <a:endParaRPr lang="en-US" sz="5400" b="1" dirty="0">
              <a:solidFill>
                <a:schemeClr val="accent4">
                  <a:lumMod val="5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707207"/>
            <a:ext cx="8458200" cy="35702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4000" b="1" dirty="0" smtClean="0">
                <a:solidFill>
                  <a:schemeClr val="accent4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এই পাঠ থেকে শিক্ষার্থীরা-</a:t>
            </a:r>
          </a:p>
          <a:p>
            <a:endParaRPr lang="bn-BD" sz="900" dirty="0" smtClean="0">
              <a:latin typeface="Nikosh" pitchFamily="2" charset="0"/>
              <a:cs typeface="Nikosh" pitchFamily="2" charset="0"/>
            </a:endParaRPr>
          </a:p>
          <a:p>
            <a:pPr marL="742950" indent="-742950"/>
            <a:r>
              <a:rPr lang="en-US" sz="36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১। </a:t>
            </a:r>
            <a:r>
              <a:rPr lang="bn-BD" sz="36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সাগর ও মহাসাগর কি বলতে পারবে।</a:t>
            </a:r>
          </a:p>
          <a:p>
            <a:pPr marL="514350" indent="-514350">
              <a:buFont typeface="+mj-lt"/>
              <a:buAutoNum type="arabicPeriod"/>
            </a:pPr>
            <a:endParaRPr lang="bn-BD" sz="1200" b="1" dirty="0" smtClean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  <a:p>
            <a:pPr marL="742950" indent="-742950"/>
            <a:r>
              <a:rPr lang="en-US" sz="3600" b="1" dirty="0" smtClean="0">
                <a:solidFill>
                  <a:srgbClr val="FF0066"/>
                </a:solidFill>
                <a:latin typeface="Nikosh" pitchFamily="2" charset="0"/>
                <a:cs typeface="Nikosh" pitchFamily="2" charset="0"/>
              </a:rPr>
              <a:t>২। </a:t>
            </a:r>
            <a:r>
              <a:rPr lang="bn-BD" sz="3600" b="1" dirty="0" smtClean="0">
                <a:solidFill>
                  <a:srgbClr val="FF0066"/>
                </a:solidFill>
                <a:latin typeface="Nikosh" pitchFamily="2" charset="0"/>
                <a:cs typeface="Nikosh" pitchFamily="2" charset="0"/>
              </a:rPr>
              <a:t>মহাসগর কয়টি বলতে পারবে।</a:t>
            </a:r>
          </a:p>
          <a:p>
            <a:pPr marL="514350" indent="-514350">
              <a:buFont typeface="+mj-lt"/>
              <a:buAutoNum type="arabicPeriod"/>
            </a:pPr>
            <a:endParaRPr lang="bn-BD" sz="1600" b="1" dirty="0" smtClean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  <a:p>
            <a:pPr marL="742950" indent="-742950"/>
            <a:r>
              <a:rPr lang="en-US" sz="3600" b="1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৩। </a:t>
            </a:r>
            <a:r>
              <a:rPr lang="bn-BD" sz="3600" b="1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মহাসগরের আয়তন জানতে পারবে।</a:t>
            </a:r>
          </a:p>
          <a:p>
            <a:pPr marL="742950" indent="-742950">
              <a:buFont typeface="+mj-lt"/>
              <a:buAutoNum type="arabicPeriod"/>
            </a:pPr>
            <a:endParaRPr lang="bn-BD" sz="1600" b="1" dirty="0" smtClean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  <a:p>
            <a:pPr marL="742950" indent="-742950">
              <a:buFont typeface="+mj-lt"/>
              <a:buAutoNum type="arabicPeriod"/>
            </a:pPr>
            <a:endParaRPr lang="bn-BD" sz="1400" dirty="0" smtClean="0">
              <a:solidFill>
                <a:schemeClr val="accent2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  <a:p>
            <a:pPr marL="514350" indent="-514350"/>
            <a:endParaRPr lang="bn-BD" sz="1100" dirty="0" smtClean="0">
              <a:solidFill>
                <a:schemeClr val="accent2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2296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" pitchFamily="2" charset="0"/>
                <a:cs typeface="Nikosh" pitchFamily="2" charset="0"/>
              </a:rPr>
              <a:t>উপসাগর</a:t>
            </a:r>
            <a:r>
              <a:rPr lang="en-US" sz="4800" b="1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bn-BD" sz="4800" b="1" dirty="0" smtClean="0">
                <a:latin typeface="Nikosh" pitchFamily="2" charset="0"/>
                <a:cs typeface="Nikosh" pitchFamily="2" charset="0"/>
              </a:rPr>
              <a:t>সাগর ও মহাসাগর পরিচিতি</a:t>
            </a:r>
            <a:endParaRPr lang="en-US" sz="4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514600"/>
            <a:ext cx="22098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" pitchFamily="2" charset="0"/>
                <a:cs typeface="Nikosh" pitchFamily="2" charset="0"/>
              </a:rPr>
              <a:t>উপসাগর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1" name="Picture 20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295400"/>
            <a:ext cx="4162362" cy="4973054"/>
          </a:xfrm>
          <a:prstGeom prst="rect">
            <a:avLst/>
          </a:prstGeom>
        </p:spPr>
      </p:pic>
      <p:sp>
        <p:nvSpPr>
          <p:cNvPr id="22" name="Freeform 21"/>
          <p:cNvSpPr/>
          <p:nvPr/>
        </p:nvSpPr>
        <p:spPr>
          <a:xfrm>
            <a:off x="5638800" y="3412958"/>
            <a:ext cx="2069256" cy="1869248"/>
          </a:xfrm>
          <a:custGeom>
            <a:avLst/>
            <a:gdLst>
              <a:gd name="connsiteX0" fmla="*/ 48126 w 2999873"/>
              <a:gd name="connsiteY0" fmla="*/ 1989221 h 2069432"/>
              <a:gd name="connsiteX1" fmla="*/ 2967789 w 2999873"/>
              <a:gd name="connsiteY1" fmla="*/ 2069432 h 2069432"/>
              <a:gd name="connsiteX2" fmla="*/ 2999873 w 2999873"/>
              <a:gd name="connsiteY2" fmla="*/ 1443790 h 2069432"/>
              <a:gd name="connsiteX3" fmla="*/ 2887579 w 2999873"/>
              <a:gd name="connsiteY3" fmla="*/ 1411705 h 2069432"/>
              <a:gd name="connsiteX4" fmla="*/ 2823410 w 2999873"/>
              <a:gd name="connsiteY4" fmla="*/ 1379621 h 2069432"/>
              <a:gd name="connsiteX5" fmla="*/ 2951747 w 2999873"/>
              <a:gd name="connsiteY5" fmla="*/ 1106905 h 2069432"/>
              <a:gd name="connsiteX6" fmla="*/ 2935705 w 2999873"/>
              <a:gd name="connsiteY6" fmla="*/ 946484 h 2069432"/>
              <a:gd name="connsiteX7" fmla="*/ 2791326 w 2999873"/>
              <a:gd name="connsiteY7" fmla="*/ 818148 h 2069432"/>
              <a:gd name="connsiteX8" fmla="*/ 2823410 w 2999873"/>
              <a:gd name="connsiteY8" fmla="*/ 705853 h 2069432"/>
              <a:gd name="connsiteX9" fmla="*/ 2695073 w 2999873"/>
              <a:gd name="connsiteY9" fmla="*/ 625642 h 2069432"/>
              <a:gd name="connsiteX10" fmla="*/ 2598821 w 2999873"/>
              <a:gd name="connsiteY10" fmla="*/ 545432 h 2069432"/>
              <a:gd name="connsiteX11" fmla="*/ 2454442 w 2999873"/>
              <a:gd name="connsiteY11" fmla="*/ 385011 h 2069432"/>
              <a:gd name="connsiteX12" fmla="*/ 2438400 w 2999873"/>
              <a:gd name="connsiteY12" fmla="*/ 208548 h 2069432"/>
              <a:gd name="connsiteX13" fmla="*/ 2358189 w 2999873"/>
              <a:gd name="connsiteY13" fmla="*/ 16042 h 2069432"/>
              <a:gd name="connsiteX14" fmla="*/ 2294021 w 2999873"/>
              <a:gd name="connsiteY14" fmla="*/ 0 h 2069432"/>
              <a:gd name="connsiteX15" fmla="*/ 2294021 w 2999873"/>
              <a:gd name="connsiteY15" fmla="*/ 0 h 2069432"/>
              <a:gd name="connsiteX16" fmla="*/ 2213810 w 2999873"/>
              <a:gd name="connsiteY16" fmla="*/ 64169 h 2069432"/>
              <a:gd name="connsiteX17" fmla="*/ 2213810 w 2999873"/>
              <a:gd name="connsiteY17" fmla="*/ 192505 h 2069432"/>
              <a:gd name="connsiteX18" fmla="*/ 2085473 w 2999873"/>
              <a:gd name="connsiteY18" fmla="*/ 224590 h 2069432"/>
              <a:gd name="connsiteX19" fmla="*/ 1957136 w 2999873"/>
              <a:gd name="connsiteY19" fmla="*/ 224590 h 2069432"/>
              <a:gd name="connsiteX20" fmla="*/ 1925052 w 2999873"/>
              <a:gd name="connsiteY20" fmla="*/ 176463 h 2069432"/>
              <a:gd name="connsiteX21" fmla="*/ 1892968 w 2999873"/>
              <a:gd name="connsiteY21" fmla="*/ 208548 h 2069432"/>
              <a:gd name="connsiteX22" fmla="*/ 1812758 w 2999873"/>
              <a:gd name="connsiteY22" fmla="*/ 128337 h 2069432"/>
              <a:gd name="connsiteX23" fmla="*/ 1700463 w 2999873"/>
              <a:gd name="connsiteY23" fmla="*/ 192505 h 2069432"/>
              <a:gd name="connsiteX24" fmla="*/ 1572126 w 2999873"/>
              <a:gd name="connsiteY24" fmla="*/ 240632 h 2069432"/>
              <a:gd name="connsiteX25" fmla="*/ 1395663 w 2999873"/>
              <a:gd name="connsiteY25" fmla="*/ 368969 h 2069432"/>
              <a:gd name="connsiteX26" fmla="*/ 1379621 w 2999873"/>
              <a:gd name="connsiteY26" fmla="*/ 497305 h 2069432"/>
              <a:gd name="connsiteX27" fmla="*/ 1267326 w 2999873"/>
              <a:gd name="connsiteY27" fmla="*/ 625642 h 2069432"/>
              <a:gd name="connsiteX28" fmla="*/ 1138989 w 2999873"/>
              <a:gd name="connsiteY28" fmla="*/ 657727 h 2069432"/>
              <a:gd name="connsiteX29" fmla="*/ 1058779 w 2999873"/>
              <a:gd name="connsiteY29" fmla="*/ 689811 h 2069432"/>
              <a:gd name="connsiteX30" fmla="*/ 1026694 w 2999873"/>
              <a:gd name="connsiteY30" fmla="*/ 770021 h 2069432"/>
              <a:gd name="connsiteX31" fmla="*/ 818147 w 2999873"/>
              <a:gd name="connsiteY31" fmla="*/ 946484 h 2069432"/>
              <a:gd name="connsiteX32" fmla="*/ 593558 w 2999873"/>
              <a:gd name="connsiteY32" fmla="*/ 1058779 h 2069432"/>
              <a:gd name="connsiteX33" fmla="*/ 513347 w 2999873"/>
              <a:gd name="connsiteY33" fmla="*/ 1171074 h 2069432"/>
              <a:gd name="connsiteX34" fmla="*/ 433136 w 2999873"/>
              <a:gd name="connsiteY34" fmla="*/ 1299411 h 2069432"/>
              <a:gd name="connsiteX35" fmla="*/ 320842 w 2999873"/>
              <a:gd name="connsiteY35" fmla="*/ 1347537 h 2069432"/>
              <a:gd name="connsiteX36" fmla="*/ 224589 w 2999873"/>
              <a:gd name="connsiteY36" fmla="*/ 1379621 h 2069432"/>
              <a:gd name="connsiteX37" fmla="*/ 64168 w 2999873"/>
              <a:gd name="connsiteY37" fmla="*/ 1507958 h 2069432"/>
              <a:gd name="connsiteX38" fmla="*/ 0 w 2999873"/>
              <a:gd name="connsiteY38" fmla="*/ 1572127 h 2069432"/>
              <a:gd name="connsiteX39" fmla="*/ 48126 w 2999873"/>
              <a:gd name="connsiteY39" fmla="*/ 1796716 h 2069432"/>
              <a:gd name="connsiteX40" fmla="*/ 48126 w 2999873"/>
              <a:gd name="connsiteY40" fmla="*/ 1892969 h 2069432"/>
              <a:gd name="connsiteX41" fmla="*/ 48126 w 2999873"/>
              <a:gd name="connsiteY41" fmla="*/ 1892969 h 2069432"/>
              <a:gd name="connsiteX42" fmla="*/ 16042 w 2999873"/>
              <a:gd name="connsiteY42" fmla="*/ 1796716 h 2069432"/>
              <a:gd name="connsiteX43" fmla="*/ 64168 w 2999873"/>
              <a:gd name="connsiteY43" fmla="*/ 1812758 h 2069432"/>
              <a:gd name="connsiteX44" fmla="*/ 64168 w 2999873"/>
              <a:gd name="connsiteY44" fmla="*/ 1780674 h 2069432"/>
              <a:gd name="connsiteX45" fmla="*/ 48126 w 2999873"/>
              <a:gd name="connsiteY45" fmla="*/ 1828800 h 2069432"/>
              <a:gd name="connsiteX46" fmla="*/ 96252 w 2999873"/>
              <a:gd name="connsiteY46" fmla="*/ 1844842 h 2069432"/>
              <a:gd name="connsiteX47" fmla="*/ 176463 w 2999873"/>
              <a:gd name="connsiteY47" fmla="*/ 1812758 h 2069432"/>
              <a:gd name="connsiteX48" fmla="*/ 192505 w 2999873"/>
              <a:gd name="connsiteY48" fmla="*/ 1812758 h 2069432"/>
              <a:gd name="connsiteX49" fmla="*/ 48126 w 2999873"/>
              <a:gd name="connsiteY49" fmla="*/ 1780674 h 2069432"/>
              <a:gd name="connsiteX50" fmla="*/ 48126 w 2999873"/>
              <a:gd name="connsiteY50" fmla="*/ 1780674 h 206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999873" h="2069432">
                <a:moveTo>
                  <a:pt x="48126" y="1989221"/>
                </a:moveTo>
                <a:lnTo>
                  <a:pt x="2967789" y="2069432"/>
                </a:lnTo>
                <a:lnTo>
                  <a:pt x="2999873" y="1443790"/>
                </a:lnTo>
                <a:lnTo>
                  <a:pt x="2887579" y="1411705"/>
                </a:lnTo>
                <a:lnTo>
                  <a:pt x="2823410" y="1379621"/>
                </a:lnTo>
                <a:lnTo>
                  <a:pt x="2951747" y="1106905"/>
                </a:lnTo>
                <a:lnTo>
                  <a:pt x="2935705" y="946484"/>
                </a:lnTo>
                <a:lnTo>
                  <a:pt x="2791326" y="818148"/>
                </a:lnTo>
                <a:lnTo>
                  <a:pt x="2823410" y="705853"/>
                </a:lnTo>
                <a:lnTo>
                  <a:pt x="2695073" y="625642"/>
                </a:lnTo>
                <a:lnTo>
                  <a:pt x="2598821" y="545432"/>
                </a:lnTo>
                <a:lnTo>
                  <a:pt x="2454442" y="385011"/>
                </a:lnTo>
                <a:lnTo>
                  <a:pt x="2438400" y="208548"/>
                </a:lnTo>
                <a:lnTo>
                  <a:pt x="2358189" y="16042"/>
                </a:lnTo>
                <a:lnTo>
                  <a:pt x="2294021" y="0"/>
                </a:lnTo>
                <a:lnTo>
                  <a:pt x="2294021" y="0"/>
                </a:lnTo>
                <a:cubicBezTo>
                  <a:pt x="2239477" y="72725"/>
                  <a:pt x="2272631" y="64169"/>
                  <a:pt x="2213810" y="64169"/>
                </a:cubicBezTo>
                <a:lnTo>
                  <a:pt x="2213810" y="192505"/>
                </a:lnTo>
                <a:lnTo>
                  <a:pt x="2085473" y="224590"/>
                </a:lnTo>
                <a:lnTo>
                  <a:pt x="1957136" y="224590"/>
                </a:lnTo>
                <a:lnTo>
                  <a:pt x="1925052" y="176463"/>
                </a:lnTo>
                <a:lnTo>
                  <a:pt x="1892968" y="208548"/>
                </a:lnTo>
                <a:lnTo>
                  <a:pt x="1812758" y="128337"/>
                </a:lnTo>
                <a:lnTo>
                  <a:pt x="1700463" y="192505"/>
                </a:lnTo>
                <a:lnTo>
                  <a:pt x="1572126" y="240632"/>
                </a:lnTo>
                <a:lnTo>
                  <a:pt x="1395663" y="368969"/>
                </a:lnTo>
                <a:cubicBezTo>
                  <a:pt x="1413032" y="507917"/>
                  <a:pt x="1454817" y="497305"/>
                  <a:pt x="1379621" y="497305"/>
                </a:cubicBezTo>
                <a:lnTo>
                  <a:pt x="1267326" y="625642"/>
                </a:lnTo>
                <a:lnTo>
                  <a:pt x="1138989" y="657727"/>
                </a:lnTo>
                <a:lnTo>
                  <a:pt x="1058779" y="689811"/>
                </a:lnTo>
                <a:lnTo>
                  <a:pt x="1026694" y="770021"/>
                </a:lnTo>
                <a:lnTo>
                  <a:pt x="818147" y="946484"/>
                </a:lnTo>
                <a:lnTo>
                  <a:pt x="593558" y="1058779"/>
                </a:lnTo>
                <a:lnTo>
                  <a:pt x="513347" y="1171074"/>
                </a:lnTo>
                <a:lnTo>
                  <a:pt x="433136" y="1299411"/>
                </a:lnTo>
                <a:cubicBezTo>
                  <a:pt x="342231" y="1390316"/>
                  <a:pt x="379663" y="1406358"/>
                  <a:pt x="320842" y="1347537"/>
                </a:cubicBezTo>
                <a:lnTo>
                  <a:pt x="224589" y="1379621"/>
                </a:lnTo>
                <a:lnTo>
                  <a:pt x="64168" y="1507958"/>
                </a:lnTo>
                <a:lnTo>
                  <a:pt x="0" y="1572127"/>
                </a:lnTo>
                <a:cubicBezTo>
                  <a:pt x="50720" y="1775007"/>
                  <a:pt x="48126" y="1698489"/>
                  <a:pt x="48126" y="1796716"/>
                </a:cubicBezTo>
                <a:lnTo>
                  <a:pt x="48126" y="1892969"/>
                </a:lnTo>
                <a:lnTo>
                  <a:pt x="48126" y="1892969"/>
                </a:lnTo>
                <a:cubicBezTo>
                  <a:pt x="37431" y="1860885"/>
                  <a:pt x="9409" y="1829879"/>
                  <a:pt x="16042" y="1796716"/>
                </a:cubicBezTo>
                <a:cubicBezTo>
                  <a:pt x="19358" y="1780135"/>
                  <a:pt x="48126" y="1818105"/>
                  <a:pt x="64168" y="1812758"/>
                </a:cubicBezTo>
                <a:cubicBezTo>
                  <a:pt x="74314" y="1809376"/>
                  <a:pt x="64168" y="1791369"/>
                  <a:pt x="64168" y="1780674"/>
                </a:cubicBezTo>
                <a:cubicBezTo>
                  <a:pt x="58821" y="1796716"/>
                  <a:pt x="40564" y="1813675"/>
                  <a:pt x="48126" y="1828800"/>
                </a:cubicBezTo>
                <a:cubicBezTo>
                  <a:pt x="55688" y="1843925"/>
                  <a:pt x="79473" y="1846939"/>
                  <a:pt x="96252" y="1844842"/>
                </a:cubicBezTo>
                <a:cubicBezTo>
                  <a:pt x="124826" y="1841270"/>
                  <a:pt x="149144" y="1821864"/>
                  <a:pt x="176463" y="1812758"/>
                </a:cubicBezTo>
                <a:cubicBezTo>
                  <a:pt x="181536" y="1811067"/>
                  <a:pt x="187158" y="1812758"/>
                  <a:pt x="192505" y="1812758"/>
                </a:cubicBezTo>
                <a:lnTo>
                  <a:pt x="48126" y="1780674"/>
                </a:lnTo>
                <a:lnTo>
                  <a:pt x="48126" y="1780674"/>
                </a:lnTo>
              </a:path>
            </a:pathLst>
          </a:cu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16842" y="4492823"/>
            <a:ext cx="1219200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1400" dirty="0" smtClean="0">
                <a:latin typeface="Nikosh" pitchFamily="2" charset="0"/>
                <a:cs typeface="Nikosh" pitchFamily="2" charset="0"/>
              </a:rPr>
              <a:t>বঙ্গোপ উপসাগর </a:t>
            </a:r>
            <a:endParaRPr lang="en-US" sz="14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4571672" y="2057400"/>
            <a:ext cx="2743528" cy="2359950"/>
          </a:xfrm>
          <a:custGeom>
            <a:avLst/>
            <a:gdLst>
              <a:gd name="connsiteX0" fmla="*/ 0 w 3673642"/>
              <a:gd name="connsiteY0" fmla="*/ 2486526 h 2630905"/>
              <a:gd name="connsiteX1" fmla="*/ 144379 w 3673642"/>
              <a:gd name="connsiteY1" fmla="*/ 2502568 h 2630905"/>
              <a:gd name="connsiteX2" fmla="*/ 176463 w 3673642"/>
              <a:gd name="connsiteY2" fmla="*/ 2534653 h 2630905"/>
              <a:gd name="connsiteX3" fmla="*/ 272715 w 3673642"/>
              <a:gd name="connsiteY3" fmla="*/ 2534653 h 2630905"/>
              <a:gd name="connsiteX4" fmla="*/ 385010 w 3673642"/>
              <a:gd name="connsiteY4" fmla="*/ 2518610 h 2630905"/>
              <a:gd name="connsiteX5" fmla="*/ 818147 w 3673642"/>
              <a:gd name="connsiteY5" fmla="*/ 2614863 h 2630905"/>
              <a:gd name="connsiteX6" fmla="*/ 1235242 w 3673642"/>
              <a:gd name="connsiteY6" fmla="*/ 2630905 h 2630905"/>
              <a:gd name="connsiteX7" fmla="*/ 1604210 w 3673642"/>
              <a:gd name="connsiteY7" fmla="*/ 2566737 h 2630905"/>
              <a:gd name="connsiteX8" fmla="*/ 1748589 w 3673642"/>
              <a:gd name="connsiteY8" fmla="*/ 2566737 h 2630905"/>
              <a:gd name="connsiteX9" fmla="*/ 2037347 w 3673642"/>
              <a:gd name="connsiteY9" fmla="*/ 2566737 h 2630905"/>
              <a:gd name="connsiteX10" fmla="*/ 2438400 w 3673642"/>
              <a:gd name="connsiteY10" fmla="*/ 2598821 h 2630905"/>
              <a:gd name="connsiteX11" fmla="*/ 2695073 w 3673642"/>
              <a:gd name="connsiteY11" fmla="*/ 2598821 h 2630905"/>
              <a:gd name="connsiteX12" fmla="*/ 3080084 w 3673642"/>
              <a:gd name="connsiteY12" fmla="*/ 2598821 h 2630905"/>
              <a:gd name="connsiteX13" fmla="*/ 3641558 w 3673642"/>
              <a:gd name="connsiteY13" fmla="*/ 2614863 h 2630905"/>
              <a:gd name="connsiteX14" fmla="*/ 3673642 w 3673642"/>
              <a:gd name="connsiteY14" fmla="*/ 2470484 h 2630905"/>
              <a:gd name="connsiteX15" fmla="*/ 3625515 w 3673642"/>
              <a:gd name="connsiteY15" fmla="*/ 2326105 h 2630905"/>
              <a:gd name="connsiteX16" fmla="*/ 3529263 w 3673642"/>
              <a:gd name="connsiteY16" fmla="*/ 2005263 h 2630905"/>
              <a:gd name="connsiteX17" fmla="*/ 3352800 w 3673642"/>
              <a:gd name="connsiteY17" fmla="*/ 1540042 h 2630905"/>
              <a:gd name="connsiteX18" fmla="*/ 3320715 w 3673642"/>
              <a:gd name="connsiteY18" fmla="*/ 1379621 h 2630905"/>
              <a:gd name="connsiteX19" fmla="*/ 3240505 w 3673642"/>
              <a:gd name="connsiteY19" fmla="*/ 1267326 h 2630905"/>
              <a:gd name="connsiteX20" fmla="*/ 3160294 w 3673642"/>
              <a:gd name="connsiteY20" fmla="*/ 1122947 h 2630905"/>
              <a:gd name="connsiteX21" fmla="*/ 3128210 w 3673642"/>
              <a:gd name="connsiteY21" fmla="*/ 882316 h 2630905"/>
              <a:gd name="connsiteX22" fmla="*/ 3128210 w 3673642"/>
              <a:gd name="connsiteY22" fmla="*/ 753979 h 2630905"/>
              <a:gd name="connsiteX23" fmla="*/ 3128210 w 3673642"/>
              <a:gd name="connsiteY23" fmla="*/ 609600 h 2630905"/>
              <a:gd name="connsiteX24" fmla="*/ 3080084 w 3673642"/>
              <a:gd name="connsiteY24" fmla="*/ 513347 h 2630905"/>
              <a:gd name="connsiteX25" fmla="*/ 3096126 w 3673642"/>
              <a:gd name="connsiteY25" fmla="*/ 481263 h 2630905"/>
              <a:gd name="connsiteX26" fmla="*/ 3128210 w 3673642"/>
              <a:gd name="connsiteY26" fmla="*/ 385010 h 2630905"/>
              <a:gd name="connsiteX27" fmla="*/ 3096126 w 3673642"/>
              <a:gd name="connsiteY27" fmla="*/ 288758 h 2630905"/>
              <a:gd name="connsiteX28" fmla="*/ 3015915 w 3673642"/>
              <a:gd name="connsiteY28" fmla="*/ 224589 h 2630905"/>
              <a:gd name="connsiteX29" fmla="*/ 2951747 w 3673642"/>
              <a:gd name="connsiteY29" fmla="*/ 385010 h 2630905"/>
              <a:gd name="connsiteX30" fmla="*/ 2775284 w 3673642"/>
              <a:gd name="connsiteY30" fmla="*/ 385010 h 2630905"/>
              <a:gd name="connsiteX31" fmla="*/ 2662989 w 3673642"/>
              <a:gd name="connsiteY31" fmla="*/ 272716 h 2630905"/>
              <a:gd name="connsiteX32" fmla="*/ 2598821 w 3673642"/>
              <a:gd name="connsiteY32" fmla="*/ 240632 h 2630905"/>
              <a:gd name="connsiteX33" fmla="*/ 2582779 w 3673642"/>
              <a:gd name="connsiteY33" fmla="*/ 160421 h 2630905"/>
              <a:gd name="connsiteX34" fmla="*/ 2711115 w 3673642"/>
              <a:gd name="connsiteY34" fmla="*/ 144379 h 2630905"/>
              <a:gd name="connsiteX35" fmla="*/ 2759242 w 3673642"/>
              <a:gd name="connsiteY35" fmla="*/ 144379 h 2630905"/>
              <a:gd name="connsiteX36" fmla="*/ 2759242 w 3673642"/>
              <a:gd name="connsiteY36" fmla="*/ 96253 h 2630905"/>
              <a:gd name="connsiteX37" fmla="*/ 2695073 w 3673642"/>
              <a:gd name="connsiteY37" fmla="*/ 112295 h 2630905"/>
              <a:gd name="connsiteX38" fmla="*/ 2598821 w 3673642"/>
              <a:gd name="connsiteY38" fmla="*/ 64168 h 2630905"/>
              <a:gd name="connsiteX39" fmla="*/ 2550694 w 3673642"/>
              <a:gd name="connsiteY39" fmla="*/ 32084 h 2630905"/>
              <a:gd name="connsiteX40" fmla="*/ 2454442 w 3673642"/>
              <a:gd name="connsiteY40" fmla="*/ 0 h 2630905"/>
              <a:gd name="connsiteX41" fmla="*/ 1941094 w 3673642"/>
              <a:gd name="connsiteY41" fmla="*/ 112295 h 2630905"/>
              <a:gd name="connsiteX42" fmla="*/ 1491915 w 3673642"/>
              <a:gd name="connsiteY42" fmla="*/ 256674 h 2630905"/>
              <a:gd name="connsiteX43" fmla="*/ 1267326 w 3673642"/>
              <a:gd name="connsiteY43" fmla="*/ 336884 h 2630905"/>
              <a:gd name="connsiteX44" fmla="*/ 1138989 w 3673642"/>
              <a:gd name="connsiteY44" fmla="*/ 449179 h 2630905"/>
              <a:gd name="connsiteX45" fmla="*/ 1074821 w 3673642"/>
              <a:gd name="connsiteY45" fmla="*/ 577516 h 2630905"/>
              <a:gd name="connsiteX46" fmla="*/ 1122947 w 3673642"/>
              <a:gd name="connsiteY46" fmla="*/ 593558 h 2630905"/>
              <a:gd name="connsiteX47" fmla="*/ 1138989 w 3673642"/>
              <a:gd name="connsiteY47" fmla="*/ 641684 h 2630905"/>
              <a:gd name="connsiteX48" fmla="*/ 1155031 w 3673642"/>
              <a:gd name="connsiteY48" fmla="*/ 657726 h 2630905"/>
              <a:gd name="connsiteX49" fmla="*/ 962526 w 3673642"/>
              <a:gd name="connsiteY49" fmla="*/ 737937 h 2630905"/>
              <a:gd name="connsiteX50" fmla="*/ 882315 w 3673642"/>
              <a:gd name="connsiteY50" fmla="*/ 770021 h 2630905"/>
              <a:gd name="connsiteX51" fmla="*/ 689810 w 3673642"/>
              <a:gd name="connsiteY51" fmla="*/ 914400 h 2630905"/>
              <a:gd name="connsiteX52" fmla="*/ 657726 w 3673642"/>
              <a:gd name="connsiteY52" fmla="*/ 994610 h 2630905"/>
              <a:gd name="connsiteX53" fmla="*/ 609600 w 3673642"/>
              <a:gd name="connsiteY53" fmla="*/ 1042737 h 2630905"/>
              <a:gd name="connsiteX54" fmla="*/ 385010 w 3673642"/>
              <a:gd name="connsiteY54" fmla="*/ 1138989 h 2630905"/>
              <a:gd name="connsiteX55" fmla="*/ 352926 w 3673642"/>
              <a:gd name="connsiteY55" fmla="*/ 1331495 h 2630905"/>
              <a:gd name="connsiteX56" fmla="*/ 256673 w 3673642"/>
              <a:gd name="connsiteY56" fmla="*/ 1427747 h 2630905"/>
              <a:gd name="connsiteX57" fmla="*/ 240631 w 3673642"/>
              <a:gd name="connsiteY57" fmla="*/ 1475874 h 2630905"/>
              <a:gd name="connsiteX58" fmla="*/ 224589 w 3673642"/>
              <a:gd name="connsiteY58" fmla="*/ 1668379 h 2630905"/>
              <a:gd name="connsiteX59" fmla="*/ 192505 w 3673642"/>
              <a:gd name="connsiteY59" fmla="*/ 1732547 h 2630905"/>
              <a:gd name="connsiteX60" fmla="*/ 96252 w 3673642"/>
              <a:gd name="connsiteY60" fmla="*/ 1909010 h 2630905"/>
              <a:gd name="connsiteX61" fmla="*/ 96252 w 3673642"/>
              <a:gd name="connsiteY61" fmla="*/ 2053389 h 2630905"/>
              <a:gd name="connsiteX62" fmla="*/ 80210 w 3673642"/>
              <a:gd name="connsiteY62" fmla="*/ 2117558 h 2630905"/>
              <a:gd name="connsiteX63" fmla="*/ 16042 w 3673642"/>
              <a:gd name="connsiteY63" fmla="*/ 2326105 h 263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673642" h="2630905">
                <a:moveTo>
                  <a:pt x="0" y="2486526"/>
                </a:moveTo>
                <a:cubicBezTo>
                  <a:pt x="48126" y="2491873"/>
                  <a:pt x="97663" y="2489827"/>
                  <a:pt x="144379" y="2502568"/>
                </a:cubicBezTo>
                <a:cubicBezTo>
                  <a:pt x="158971" y="2506548"/>
                  <a:pt x="161790" y="2530985"/>
                  <a:pt x="176463" y="2534653"/>
                </a:cubicBezTo>
                <a:cubicBezTo>
                  <a:pt x="207589" y="2542435"/>
                  <a:pt x="240631" y="2534653"/>
                  <a:pt x="272715" y="2534653"/>
                </a:cubicBezTo>
                <a:cubicBezTo>
                  <a:pt x="374243" y="2517731"/>
                  <a:pt x="336441" y="2518610"/>
                  <a:pt x="385010" y="2518610"/>
                </a:cubicBezTo>
                <a:lnTo>
                  <a:pt x="818147" y="2614863"/>
                </a:lnTo>
                <a:lnTo>
                  <a:pt x="1235242" y="2630905"/>
                </a:lnTo>
                <a:lnTo>
                  <a:pt x="1604210" y="2566737"/>
                </a:lnTo>
                <a:lnTo>
                  <a:pt x="1748589" y="2566737"/>
                </a:lnTo>
                <a:lnTo>
                  <a:pt x="2037347" y="2566737"/>
                </a:lnTo>
                <a:cubicBezTo>
                  <a:pt x="2374055" y="2602180"/>
                  <a:pt x="2239986" y="2598821"/>
                  <a:pt x="2438400" y="2598821"/>
                </a:cubicBezTo>
                <a:lnTo>
                  <a:pt x="2695073" y="2598821"/>
                </a:lnTo>
                <a:lnTo>
                  <a:pt x="3080084" y="2598821"/>
                </a:lnTo>
                <a:lnTo>
                  <a:pt x="3641558" y="2614863"/>
                </a:lnTo>
                <a:lnTo>
                  <a:pt x="3673642" y="2470484"/>
                </a:lnTo>
                <a:lnTo>
                  <a:pt x="3625515" y="2326105"/>
                </a:lnTo>
                <a:lnTo>
                  <a:pt x="3529263" y="2005263"/>
                </a:lnTo>
                <a:lnTo>
                  <a:pt x="3352800" y="1540042"/>
                </a:lnTo>
                <a:lnTo>
                  <a:pt x="3320715" y="1379621"/>
                </a:lnTo>
                <a:lnTo>
                  <a:pt x="3240505" y="1267326"/>
                </a:lnTo>
                <a:lnTo>
                  <a:pt x="3160294" y="1122947"/>
                </a:lnTo>
                <a:lnTo>
                  <a:pt x="3128210" y="882316"/>
                </a:lnTo>
                <a:lnTo>
                  <a:pt x="3128210" y="753979"/>
                </a:lnTo>
                <a:lnTo>
                  <a:pt x="3128210" y="609600"/>
                </a:lnTo>
                <a:cubicBezTo>
                  <a:pt x="3073667" y="536876"/>
                  <a:pt x="3080084" y="572169"/>
                  <a:pt x="3080084" y="513347"/>
                </a:cubicBezTo>
                <a:lnTo>
                  <a:pt x="3096126" y="481263"/>
                </a:lnTo>
                <a:lnTo>
                  <a:pt x="3128210" y="385010"/>
                </a:lnTo>
                <a:lnTo>
                  <a:pt x="3096126" y="288758"/>
                </a:lnTo>
                <a:lnTo>
                  <a:pt x="3015915" y="224589"/>
                </a:lnTo>
                <a:cubicBezTo>
                  <a:pt x="2981237" y="380640"/>
                  <a:pt x="3027927" y="346920"/>
                  <a:pt x="2951747" y="385010"/>
                </a:cubicBezTo>
                <a:lnTo>
                  <a:pt x="2775284" y="385010"/>
                </a:lnTo>
                <a:lnTo>
                  <a:pt x="2662989" y="272716"/>
                </a:lnTo>
                <a:lnTo>
                  <a:pt x="2598821" y="240632"/>
                </a:lnTo>
                <a:lnTo>
                  <a:pt x="2582779" y="160421"/>
                </a:lnTo>
                <a:cubicBezTo>
                  <a:pt x="2700367" y="143623"/>
                  <a:pt x="2657262" y="144379"/>
                  <a:pt x="2711115" y="144379"/>
                </a:cubicBezTo>
                <a:lnTo>
                  <a:pt x="2759242" y="144379"/>
                </a:lnTo>
                <a:lnTo>
                  <a:pt x="2759242" y="96253"/>
                </a:lnTo>
                <a:lnTo>
                  <a:pt x="2695073" y="112295"/>
                </a:lnTo>
                <a:lnTo>
                  <a:pt x="2598821" y="64168"/>
                </a:lnTo>
                <a:lnTo>
                  <a:pt x="2550694" y="32084"/>
                </a:lnTo>
                <a:lnTo>
                  <a:pt x="2454442" y="0"/>
                </a:lnTo>
                <a:lnTo>
                  <a:pt x="1941094" y="112295"/>
                </a:lnTo>
                <a:lnTo>
                  <a:pt x="1491915" y="256674"/>
                </a:lnTo>
                <a:cubicBezTo>
                  <a:pt x="1289538" y="340997"/>
                  <a:pt x="1368926" y="336884"/>
                  <a:pt x="1267326" y="336884"/>
                </a:cubicBezTo>
                <a:lnTo>
                  <a:pt x="1138989" y="449179"/>
                </a:lnTo>
                <a:cubicBezTo>
                  <a:pt x="1117600" y="491958"/>
                  <a:pt x="1080103" y="529980"/>
                  <a:pt x="1074821" y="577516"/>
                </a:cubicBezTo>
                <a:cubicBezTo>
                  <a:pt x="1072954" y="594322"/>
                  <a:pt x="1110990" y="581601"/>
                  <a:pt x="1122947" y="593558"/>
                </a:cubicBezTo>
                <a:cubicBezTo>
                  <a:pt x="1134904" y="605515"/>
                  <a:pt x="1131427" y="626559"/>
                  <a:pt x="1138989" y="641684"/>
                </a:cubicBezTo>
                <a:cubicBezTo>
                  <a:pt x="1142371" y="648448"/>
                  <a:pt x="1149684" y="652379"/>
                  <a:pt x="1155031" y="657726"/>
                </a:cubicBezTo>
                <a:lnTo>
                  <a:pt x="962526" y="737937"/>
                </a:lnTo>
                <a:lnTo>
                  <a:pt x="882315" y="770021"/>
                </a:lnTo>
                <a:lnTo>
                  <a:pt x="689810" y="914400"/>
                </a:lnTo>
                <a:cubicBezTo>
                  <a:pt x="679115" y="941137"/>
                  <a:pt x="672988" y="970191"/>
                  <a:pt x="657726" y="994610"/>
                </a:cubicBezTo>
                <a:cubicBezTo>
                  <a:pt x="645702" y="1013849"/>
                  <a:pt x="609600" y="1042737"/>
                  <a:pt x="609600" y="1042737"/>
                </a:cubicBezTo>
                <a:cubicBezTo>
                  <a:pt x="406057" y="1127546"/>
                  <a:pt x="479271" y="1091859"/>
                  <a:pt x="385010" y="1138989"/>
                </a:cubicBezTo>
                <a:cubicBezTo>
                  <a:pt x="349446" y="1299028"/>
                  <a:pt x="352926" y="1234068"/>
                  <a:pt x="352926" y="1331495"/>
                </a:cubicBezTo>
                <a:cubicBezTo>
                  <a:pt x="320842" y="1363579"/>
                  <a:pt x="284530" y="1391931"/>
                  <a:pt x="256673" y="1427747"/>
                </a:cubicBezTo>
                <a:cubicBezTo>
                  <a:pt x="246291" y="1441095"/>
                  <a:pt x="240631" y="1475874"/>
                  <a:pt x="240631" y="1475874"/>
                </a:cubicBezTo>
                <a:cubicBezTo>
                  <a:pt x="221936" y="1625434"/>
                  <a:pt x="224589" y="1561098"/>
                  <a:pt x="224589" y="1668379"/>
                </a:cubicBezTo>
                <a:lnTo>
                  <a:pt x="192505" y="1732547"/>
                </a:lnTo>
                <a:lnTo>
                  <a:pt x="96252" y="1909010"/>
                </a:lnTo>
                <a:lnTo>
                  <a:pt x="96252" y="2053389"/>
                </a:lnTo>
                <a:lnTo>
                  <a:pt x="80210" y="2117558"/>
                </a:lnTo>
                <a:lnTo>
                  <a:pt x="16042" y="2326105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228600"/>
            <a:ext cx="327660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" pitchFamily="2" charset="0"/>
                <a:cs typeface="Nikosh" pitchFamily="2" charset="0"/>
              </a:rPr>
              <a:t>সাগর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3" descr="D:\Osman Image\Arob sea.jpg"/>
          <p:cNvPicPr>
            <a:picLocks noChangeAspect="1" noChangeArrowheads="1"/>
          </p:cNvPicPr>
          <p:nvPr/>
        </p:nvPicPr>
        <p:blipFill>
          <a:blip r:embed="rId2">
            <a:lum contrast="23000"/>
          </a:blip>
          <a:srcRect/>
          <a:stretch>
            <a:fillRect/>
          </a:stretch>
        </p:blipFill>
        <p:spPr bwMode="auto">
          <a:xfrm>
            <a:off x="1676400" y="1447800"/>
            <a:ext cx="6019800" cy="3625516"/>
          </a:xfrm>
          <a:prstGeom prst="rect">
            <a:avLst/>
          </a:prstGeom>
          <a:noFill/>
        </p:spPr>
      </p:pic>
      <p:sp>
        <p:nvSpPr>
          <p:cNvPr id="9" name="Freeform 8"/>
          <p:cNvSpPr/>
          <p:nvPr/>
        </p:nvSpPr>
        <p:spPr>
          <a:xfrm>
            <a:off x="3221674" y="2584342"/>
            <a:ext cx="2928902" cy="2245679"/>
          </a:xfrm>
          <a:custGeom>
            <a:avLst/>
            <a:gdLst>
              <a:gd name="connsiteX0" fmla="*/ 0 w 3673642"/>
              <a:gd name="connsiteY0" fmla="*/ 2486526 h 2630905"/>
              <a:gd name="connsiteX1" fmla="*/ 144379 w 3673642"/>
              <a:gd name="connsiteY1" fmla="*/ 2502568 h 2630905"/>
              <a:gd name="connsiteX2" fmla="*/ 176463 w 3673642"/>
              <a:gd name="connsiteY2" fmla="*/ 2534653 h 2630905"/>
              <a:gd name="connsiteX3" fmla="*/ 272715 w 3673642"/>
              <a:gd name="connsiteY3" fmla="*/ 2534653 h 2630905"/>
              <a:gd name="connsiteX4" fmla="*/ 385010 w 3673642"/>
              <a:gd name="connsiteY4" fmla="*/ 2518610 h 2630905"/>
              <a:gd name="connsiteX5" fmla="*/ 818147 w 3673642"/>
              <a:gd name="connsiteY5" fmla="*/ 2614863 h 2630905"/>
              <a:gd name="connsiteX6" fmla="*/ 1235242 w 3673642"/>
              <a:gd name="connsiteY6" fmla="*/ 2630905 h 2630905"/>
              <a:gd name="connsiteX7" fmla="*/ 1604210 w 3673642"/>
              <a:gd name="connsiteY7" fmla="*/ 2566737 h 2630905"/>
              <a:gd name="connsiteX8" fmla="*/ 1748589 w 3673642"/>
              <a:gd name="connsiteY8" fmla="*/ 2566737 h 2630905"/>
              <a:gd name="connsiteX9" fmla="*/ 2037347 w 3673642"/>
              <a:gd name="connsiteY9" fmla="*/ 2566737 h 2630905"/>
              <a:gd name="connsiteX10" fmla="*/ 2438400 w 3673642"/>
              <a:gd name="connsiteY10" fmla="*/ 2598821 h 2630905"/>
              <a:gd name="connsiteX11" fmla="*/ 2695073 w 3673642"/>
              <a:gd name="connsiteY11" fmla="*/ 2598821 h 2630905"/>
              <a:gd name="connsiteX12" fmla="*/ 3080084 w 3673642"/>
              <a:gd name="connsiteY12" fmla="*/ 2598821 h 2630905"/>
              <a:gd name="connsiteX13" fmla="*/ 3641558 w 3673642"/>
              <a:gd name="connsiteY13" fmla="*/ 2614863 h 2630905"/>
              <a:gd name="connsiteX14" fmla="*/ 3673642 w 3673642"/>
              <a:gd name="connsiteY14" fmla="*/ 2470484 h 2630905"/>
              <a:gd name="connsiteX15" fmla="*/ 3625515 w 3673642"/>
              <a:gd name="connsiteY15" fmla="*/ 2326105 h 2630905"/>
              <a:gd name="connsiteX16" fmla="*/ 3529263 w 3673642"/>
              <a:gd name="connsiteY16" fmla="*/ 2005263 h 2630905"/>
              <a:gd name="connsiteX17" fmla="*/ 3352800 w 3673642"/>
              <a:gd name="connsiteY17" fmla="*/ 1540042 h 2630905"/>
              <a:gd name="connsiteX18" fmla="*/ 3320715 w 3673642"/>
              <a:gd name="connsiteY18" fmla="*/ 1379621 h 2630905"/>
              <a:gd name="connsiteX19" fmla="*/ 3240505 w 3673642"/>
              <a:gd name="connsiteY19" fmla="*/ 1267326 h 2630905"/>
              <a:gd name="connsiteX20" fmla="*/ 3160294 w 3673642"/>
              <a:gd name="connsiteY20" fmla="*/ 1122947 h 2630905"/>
              <a:gd name="connsiteX21" fmla="*/ 3128210 w 3673642"/>
              <a:gd name="connsiteY21" fmla="*/ 882316 h 2630905"/>
              <a:gd name="connsiteX22" fmla="*/ 3128210 w 3673642"/>
              <a:gd name="connsiteY22" fmla="*/ 753979 h 2630905"/>
              <a:gd name="connsiteX23" fmla="*/ 3128210 w 3673642"/>
              <a:gd name="connsiteY23" fmla="*/ 609600 h 2630905"/>
              <a:gd name="connsiteX24" fmla="*/ 3080084 w 3673642"/>
              <a:gd name="connsiteY24" fmla="*/ 513347 h 2630905"/>
              <a:gd name="connsiteX25" fmla="*/ 3096126 w 3673642"/>
              <a:gd name="connsiteY25" fmla="*/ 481263 h 2630905"/>
              <a:gd name="connsiteX26" fmla="*/ 3128210 w 3673642"/>
              <a:gd name="connsiteY26" fmla="*/ 385010 h 2630905"/>
              <a:gd name="connsiteX27" fmla="*/ 3096126 w 3673642"/>
              <a:gd name="connsiteY27" fmla="*/ 288758 h 2630905"/>
              <a:gd name="connsiteX28" fmla="*/ 3015915 w 3673642"/>
              <a:gd name="connsiteY28" fmla="*/ 224589 h 2630905"/>
              <a:gd name="connsiteX29" fmla="*/ 2951747 w 3673642"/>
              <a:gd name="connsiteY29" fmla="*/ 385010 h 2630905"/>
              <a:gd name="connsiteX30" fmla="*/ 2775284 w 3673642"/>
              <a:gd name="connsiteY30" fmla="*/ 385010 h 2630905"/>
              <a:gd name="connsiteX31" fmla="*/ 2662989 w 3673642"/>
              <a:gd name="connsiteY31" fmla="*/ 272716 h 2630905"/>
              <a:gd name="connsiteX32" fmla="*/ 2598821 w 3673642"/>
              <a:gd name="connsiteY32" fmla="*/ 240632 h 2630905"/>
              <a:gd name="connsiteX33" fmla="*/ 2582779 w 3673642"/>
              <a:gd name="connsiteY33" fmla="*/ 160421 h 2630905"/>
              <a:gd name="connsiteX34" fmla="*/ 2711115 w 3673642"/>
              <a:gd name="connsiteY34" fmla="*/ 144379 h 2630905"/>
              <a:gd name="connsiteX35" fmla="*/ 2759242 w 3673642"/>
              <a:gd name="connsiteY35" fmla="*/ 144379 h 2630905"/>
              <a:gd name="connsiteX36" fmla="*/ 2759242 w 3673642"/>
              <a:gd name="connsiteY36" fmla="*/ 96253 h 2630905"/>
              <a:gd name="connsiteX37" fmla="*/ 2695073 w 3673642"/>
              <a:gd name="connsiteY37" fmla="*/ 112295 h 2630905"/>
              <a:gd name="connsiteX38" fmla="*/ 2598821 w 3673642"/>
              <a:gd name="connsiteY38" fmla="*/ 64168 h 2630905"/>
              <a:gd name="connsiteX39" fmla="*/ 2550694 w 3673642"/>
              <a:gd name="connsiteY39" fmla="*/ 32084 h 2630905"/>
              <a:gd name="connsiteX40" fmla="*/ 2454442 w 3673642"/>
              <a:gd name="connsiteY40" fmla="*/ 0 h 2630905"/>
              <a:gd name="connsiteX41" fmla="*/ 1941094 w 3673642"/>
              <a:gd name="connsiteY41" fmla="*/ 112295 h 2630905"/>
              <a:gd name="connsiteX42" fmla="*/ 1491915 w 3673642"/>
              <a:gd name="connsiteY42" fmla="*/ 256674 h 2630905"/>
              <a:gd name="connsiteX43" fmla="*/ 1267326 w 3673642"/>
              <a:gd name="connsiteY43" fmla="*/ 336884 h 2630905"/>
              <a:gd name="connsiteX44" fmla="*/ 1138989 w 3673642"/>
              <a:gd name="connsiteY44" fmla="*/ 449179 h 2630905"/>
              <a:gd name="connsiteX45" fmla="*/ 1074821 w 3673642"/>
              <a:gd name="connsiteY45" fmla="*/ 577516 h 2630905"/>
              <a:gd name="connsiteX46" fmla="*/ 1122947 w 3673642"/>
              <a:gd name="connsiteY46" fmla="*/ 593558 h 2630905"/>
              <a:gd name="connsiteX47" fmla="*/ 1138989 w 3673642"/>
              <a:gd name="connsiteY47" fmla="*/ 641684 h 2630905"/>
              <a:gd name="connsiteX48" fmla="*/ 1155031 w 3673642"/>
              <a:gd name="connsiteY48" fmla="*/ 657726 h 2630905"/>
              <a:gd name="connsiteX49" fmla="*/ 962526 w 3673642"/>
              <a:gd name="connsiteY49" fmla="*/ 737937 h 2630905"/>
              <a:gd name="connsiteX50" fmla="*/ 882315 w 3673642"/>
              <a:gd name="connsiteY50" fmla="*/ 770021 h 2630905"/>
              <a:gd name="connsiteX51" fmla="*/ 689810 w 3673642"/>
              <a:gd name="connsiteY51" fmla="*/ 914400 h 2630905"/>
              <a:gd name="connsiteX52" fmla="*/ 657726 w 3673642"/>
              <a:gd name="connsiteY52" fmla="*/ 994610 h 2630905"/>
              <a:gd name="connsiteX53" fmla="*/ 609600 w 3673642"/>
              <a:gd name="connsiteY53" fmla="*/ 1042737 h 2630905"/>
              <a:gd name="connsiteX54" fmla="*/ 385010 w 3673642"/>
              <a:gd name="connsiteY54" fmla="*/ 1138989 h 2630905"/>
              <a:gd name="connsiteX55" fmla="*/ 352926 w 3673642"/>
              <a:gd name="connsiteY55" fmla="*/ 1331495 h 2630905"/>
              <a:gd name="connsiteX56" fmla="*/ 256673 w 3673642"/>
              <a:gd name="connsiteY56" fmla="*/ 1427747 h 2630905"/>
              <a:gd name="connsiteX57" fmla="*/ 240631 w 3673642"/>
              <a:gd name="connsiteY57" fmla="*/ 1475874 h 2630905"/>
              <a:gd name="connsiteX58" fmla="*/ 224589 w 3673642"/>
              <a:gd name="connsiteY58" fmla="*/ 1668379 h 2630905"/>
              <a:gd name="connsiteX59" fmla="*/ 192505 w 3673642"/>
              <a:gd name="connsiteY59" fmla="*/ 1732547 h 2630905"/>
              <a:gd name="connsiteX60" fmla="*/ 96252 w 3673642"/>
              <a:gd name="connsiteY60" fmla="*/ 1909010 h 2630905"/>
              <a:gd name="connsiteX61" fmla="*/ 96252 w 3673642"/>
              <a:gd name="connsiteY61" fmla="*/ 2053389 h 2630905"/>
              <a:gd name="connsiteX62" fmla="*/ 80210 w 3673642"/>
              <a:gd name="connsiteY62" fmla="*/ 2117558 h 2630905"/>
              <a:gd name="connsiteX63" fmla="*/ 16042 w 3673642"/>
              <a:gd name="connsiteY63" fmla="*/ 2326105 h 263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673642" h="2630905">
                <a:moveTo>
                  <a:pt x="0" y="2486526"/>
                </a:moveTo>
                <a:cubicBezTo>
                  <a:pt x="48126" y="2491873"/>
                  <a:pt x="97663" y="2489827"/>
                  <a:pt x="144379" y="2502568"/>
                </a:cubicBezTo>
                <a:cubicBezTo>
                  <a:pt x="158971" y="2506548"/>
                  <a:pt x="161790" y="2530985"/>
                  <a:pt x="176463" y="2534653"/>
                </a:cubicBezTo>
                <a:cubicBezTo>
                  <a:pt x="207589" y="2542435"/>
                  <a:pt x="240631" y="2534653"/>
                  <a:pt x="272715" y="2534653"/>
                </a:cubicBezTo>
                <a:cubicBezTo>
                  <a:pt x="374243" y="2517731"/>
                  <a:pt x="336441" y="2518610"/>
                  <a:pt x="385010" y="2518610"/>
                </a:cubicBezTo>
                <a:lnTo>
                  <a:pt x="818147" y="2614863"/>
                </a:lnTo>
                <a:lnTo>
                  <a:pt x="1235242" y="2630905"/>
                </a:lnTo>
                <a:lnTo>
                  <a:pt x="1604210" y="2566737"/>
                </a:lnTo>
                <a:lnTo>
                  <a:pt x="1748589" y="2566737"/>
                </a:lnTo>
                <a:lnTo>
                  <a:pt x="2037347" y="2566737"/>
                </a:lnTo>
                <a:cubicBezTo>
                  <a:pt x="2374055" y="2602180"/>
                  <a:pt x="2239986" y="2598821"/>
                  <a:pt x="2438400" y="2598821"/>
                </a:cubicBezTo>
                <a:lnTo>
                  <a:pt x="2695073" y="2598821"/>
                </a:lnTo>
                <a:lnTo>
                  <a:pt x="3080084" y="2598821"/>
                </a:lnTo>
                <a:lnTo>
                  <a:pt x="3641558" y="2614863"/>
                </a:lnTo>
                <a:lnTo>
                  <a:pt x="3673642" y="2470484"/>
                </a:lnTo>
                <a:lnTo>
                  <a:pt x="3625515" y="2326105"/>
                </a:lnTo>
                <a:lnTo>
                  <a:pt x="3529263" y="2005263"/>
                </a:lnTo>
                <a:lnTo>
                  <a:pt x="3352800" y="1540042"/>
                </a:lnTo>
                <a:lnTo>
                  <a:pt x="3320715" y="1379621"/>
                </a:lnTo>
                <a:lnTo>
                  <a:pt x="3240505" y="1267326"/>
                </a:lnTo>
                <a:lnTo>
                  <a:pt x="3160294" y="1122947"/>
                </a:lnTo>
                <a:lnTo>
                  <a:pt x="3128210" y="882316"/>
                </a:lnTo>
                <a:lnTo>
                  <a:pt x="3128210" y="753979"/>
                </a:lnTo>
                <a:lnTo>
                  <a:pt x="3128210" y="609600"/>
                </a:lnTo>
                <a:cubicBezTo>
                  <a:pt x="3073667" y="536876"/>
                  <a:pt x="3080084" y="572169"/>
                  <a:pt x="3080084" y="513347"/>
                </a:cubicBezTo>
                <a:lnTo>
                  <a:pt x="3096126" y="481263"/>
                </a:lnTo>
                <a:lnTo>
                  <a:pt x="3128210" y="385010"/>
                </a:lnTo>
                <a:lnTo>
                  <a:pt x="3096126" y="288758"/>
                </a:lnTo>
                <a:lnTo>
                  <a:pt x="3015915" y="224589"/>
                </a:lnTo>
                <a:cubicBezTo>
                  <a:pt x="2981237" y="380640"/>
                  <a:pt x="3027927" y="346920"/>
                  <a:pt x="2951747" y="385010"/>
                </a:cubicBezTo>
                <a:lnTo>
                  <a:pt x="2775284" y="385010"/>
                </a:lnTo>
                <a:lnTo>
                  <a:pt x="2662989" y="272716"/>
                </a:lnTo>
                <a:lnTo>
                  <a:pt x="2598821" y="240632"/>
                </a:lnTo>
                <a:lnTo>
                  <a:pt x="2582779" y="160421"/>
                </a:lnTo>
                <a:cubicBezTo>
                  <a:pt x="2700367" y="143623"/>
                  <a:pt x="2657262" y="144379"/>
                  <a:pt x="2711115" y="144379"/>
                </a:cubicBezTo>
                <a:lnTo>
                  <a:pt x="2759242" y="144379"/>
                </a:lnTo>
                <a:lnTo>
                  <a:pt x="2759242" y="96253"/>
                </a:lnTo>
                <a:lnTo>
                  <a:pt x="2695073" y="112295"/>
                </a:lnTo>
                <a:lnTo>
                  <a:pt x="2598821" y="64168"/>
                </a:lnTo>
                <a:lnTo>
                  <a:pt x="2550694" y="32084"/>
                </a:lnTo>
                <a:lnTo>
                  <a:pt x="2454442" y="0"/>
                </a:lnTo>
                <a:lnTo>
                  <a:pt x="1941094" y="112295"/>
                </a:lnTo>
                <a:lnTo>
                  <a:pt x="1491915" y="256674"/>
                </a:lnTo>
                <a:cubicBezTo>
                  <a:pt x="1289538" y="340997"/>
                  <a:pt x="1368926" y="336884"/>
                  <a:pt x="1267326" y="336884"/>
                </a:cubicBezTo>
                <a:lnTo>
                  <a:pt x="1138989" y="449179"/>
                </a:lnTo>
                <a:cubicBezTo>
                  <a:pt x="1117600" y="491958"/>
                  <a:pt x="1080103" y="529980"/>
                  <a:pt x="1074821" y="577516"/>
                </a:cubicBezTo>
                <a:cubicBezTo>
                  <a:pt x="1072954" y="594322"/>
                  <a:pt x="1110990" y="581601"/>
                  <a:pt x="1122947" y="593558"/>
                </a:cubicBezTo>
                <a:cubicBezTo>
                  <a:pt x="1134904" y="605515"/>
                  <a:pt x="1131427" y="626559"/>
                  <a:pt x="1138989" y="641684"/>
                </a:cubicBezTo>
                <a:cubicBezTo>
                  <a:pt x="1142371" y="648448"/>
                  <a:pt x="1149684" y="652379"/>
                  <a:pt x="1155031" y="657726"/>
                </a:cubicBezTo>
                <a:lnTo>
                  <a:pt x="962526" y="737937"/>
                </a:lnTo>
                <a:lnTo>
                  <a:pt x="882315" y="770021"/>
                </a:lnTo>
                <a:lnTo>
                  <a:pt x="689810" y="914400"/>
                </a:lnTo>
                <a:cubicBezTo>
                  <a:pt x="679115" y="941137"/>
                  <a:pt x="672988" y="970191"/>
                  <a:pt x="657726" y="994610"/>
                </a:cubicBezTo>
                <a:cubicBezTo>
                  <a:pt x="645702" y="1013849"/>
                  <a:pt x="609600" y="1042737"/>
                  <a:pt x="609600" y="1042737"/>
                </a:cubicBezTo>
                <a:cubicBezTo>
                  <a:pt x="406057" y="1127546"/>
                  <a:pt x="479271" y="1091859"/>
                  <a:pt x="385010" y="1138989"/>
                </a:cubicBezTo>
                <a:cubicBezTo>
                  <a:pt x="349446" y="1299028"/>
                  <a:pt x="352926" y="1234068"/>
                  <a:pt x="352926" y="1331495"/>
                </a:cubicBezTo>
                <a:cubicBezTo>
                  <a:pt x="320842" y="1363579"/>
                  <a:pt x="284530" y="1391931"/>
                  <a:pt x="256673" y="1427747"/>
                </a:cubicBezTo>
                <a:cubicBezTo>
                  <a:pt x="246291" y="1441095"/>
                  <a:pt x="240631" y="1475874"/>
                  <a:pt x="240631" y="1475874"/>
                </a:cubicBezTo>
                <a:cubicBezTo>
                  <a:pt x="221936" y="1625434"/>
                  <a:pt x="224589" y="1561098"/>
                  <a:pt x="224589" y="1668379"/>
                </a:cubicBezTo>
                <a:lnTo>
                  <a:pt x="192505" y="1732547"/>
                </a:lnTo>
                <a:lnTo>
                  <a:pt x="96252" y="1909010"/>
                </a:lnTo>
                <a:lnTo>
                  <a:pt x="96252" y="2053389"/>
                </a:lnTo>
                <a:lnTo>
                  <a:pt x="80210" y="2117558"/>
                </a:lnTo>
                <a:lnTo>
                  <a:pt x="16042" y="2326105"/>
                </a:ln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3593068"/>
            <a:ext cx="1102895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আরব সাগর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Osman Image\wsci_03_img0373.jpg"/>
          <p:cNvPicPr>
            <a:picLocks noChangeAspect="1" noChangeArrowheads="1"/>
          </p:cNvPicPr>
          <p:nvPr/>
        </p:nvPicPr>
        <p:blipFill>
          <a:blip r:embed="rId2">
            <a:lum bright="-15000" contrast="38000"/>
          </a:blip>
          <a:srcRect/>
          <a:stretch>
            <a:fillRect/>
          </a:stretch>
        </p:blipFill>
        <p:spPr bwMode="auto">
          <a:xfrm>
            <a:off x="1981200" y="1600200"/>
            <a:ext cx="5502442" cy="40600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47800" y="360218"/>
            <a:ext cx="62484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" pitchFamily="2" charset="0"/>
                <a:cs typeface="Nikosh" pitchFamily="2" charset="0"/>
              </a:rPr>
              <a:t>মহাসাগর পরিচিতি</a:t>
            </a:r>
            <a:endParaRPr lang="en-US" sz="5400" b="1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36210" y="457199"/>
            <a:ext cx="297180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" pitchFamily="2" charset="0"/>
                <a:cs typeface="Nikosh" pitchFamily="2" charset="0"/>
              </a:rPr>
              <a:t>প্রশান্ত মহাসাগর </a:t>
            </a:r>
            <a:endParaRPr lang="en-US" sz="44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421608"/>
            <a:ext cx="5747288" cy="429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581400" y="2662535"/>
            <a:ext cx="1981200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প্রশান্ত মহাসাগর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436210" y="1421815"/>
            <a:ext cx="4039411" cy="4257090"/>
          </a:xfrm>
          <a:custGeom>
            <a:avLst/>
            <a:gdLst>
              <a:gd name="connsiteX0" fmla="*/ 381811 w 4039411"/>
              <a:gd name="connsiteY0" fmla="*/ 3374774 h 4257090"/>
              <a:gd name="connsiteX1" fmla="*/ 606401 w 4039411"/>
              <a:gd name="connsiteY1" fmla="*/ 3615406 h 4257090"/>
              <a:gd name="connsiteX2" fmla="*/ 911201 w 4039411"/>
              <a:gd name="connsiteY2" fmla="*/ 3888122 h 4257090"/>
              <a:gd name="connsiteX3" fmla="*/ 1087664 w 4039411"/>
              <a:gd name="connsiteY3" fmla="*/ 4160838 h 4257090"/>
              <a:gd name="connsiteX4" fmla="*/ 1408506 w 4039411"/>
              <a:gd name="connsiteY4" fmla="*/ 4208964 h 4257090"/>
              <a:gd name="connsiteX5" fmla="*/ 1456632 w 4039411"/>
              <a:gd name="connsiteY5" fmla="*/ 4241048 h 4257090"/>
              <a:gd name="connsiteX6" fmla="*/ 1488716 w 4039411"/>
              <a:gd name="connsiteY6" fmla="*/ 4257090 h 4257090"/>
              <a:gd name="connsiteX7" fmla="*/ 1921853 w 4039411"/>
              <a:gd name="connsiteY7" fmla="*/ 4241048 h 4257090"/>
              <a:gd name="connsiteX8" fmla="*/ 2563537 w 4039411"/>
              <a:gd name="connsiteY8" fmla="*/ 4225006 h 4257090"/>
              <a:gd name="connsiteX9" fmla="*/ 3076885 w 4039411"/>
              <a:gd name="connsiteY9" fmla="*/ 4241048 h 4257090"/>
              <a:gd name="connsiteX10" fmla="*/ 3493979 w 4039411"/>
              <a:gd name="connsiteY10" fmla="*/ 4192922 h 4257090"/>
              <a:gd name="connsiteX11" fmla="*/ 3911074 w 4039411"/>
              <a:gd name="connsiteY11" fmla="*/ 4192922 h 4257090"/>
              <a:gd name="connsiteX12" fmla="*/ 3927116 w 4039411"/>
              <a:gd name="connsiteY12" fmla="*/ 3872080 h 4257090"/>
              <a:gd name="connsiteX13" fmla="*/ 3959201 w 4039411"/>
              <a:gd name="connsiteY13" fmla="*/ 3535196 h 4257090"/>
              <a:gd name="connsiteX14" fmla="*/ 3975243 w 4039411"/>
              <a:gd name="connsiteY14" fmla="*/ 3487069 h 4257090"/>
              <a:gd name="connsiteX15" fmla="*/ 3927116 w 4039411"/>
              <a:gd name="connsiteY15" fmla="*/ 3454985 h 4257090"/>
              <a:gd name="connsiteX16" fmla="*/ 3911074 w 4039411"/>
              <a:gd name="connsiteY16" fmla="*/ 3406859 h 4257090"/>
              <a:gd name="connsiteX17" fmla="*/ 3975243 w 4039411"/>
              <a:gd name="connsiteY17" fmla="*/ 3262480 h 4257090"/>
              <a:gd name="connsiteX18" fmla="*/ 3975243 w 4039411"/>
              <a:gd name="connsiteY18" fmla="*/ 3021848 h 4257090"/>
              <a:gd name="connsiteX19" fmla="*/ 4023369 w 4039411"/>
              <a:gd name="connsiteY19" fmla="*/ 2877469 h 4257090"/>
              <a:gd name="connsiteX20" fmla="*/ 4039411 w 4039411"/>
              <a:gd name="connsiteY20" fmla="*/ 2701006 h 4257090"/>
              <a:gd name="connsiteX21" fmla="*/ 4007327 w 4039411"/>
              <a:gd name="connsiteY21" fmla="*/ 2556627 h 4257090"/>
              <a:gd name="connsiteX22" fmla="*/ 3975243 w 4039411"/>
              <a:gd name="connsiteY22" fmla="*/ 2508501 h 4257090"/>
              <a:gd name="connsiteX23" fmla="*/ 3895032 w 4039411"/>
              <a:gd name="connsiteY23" fmla="*/ 2444332 h 4257090"/>
              <a:gd name="connsiteX24" fmla="*/ 3814822 w 4039411"/>
              <a:gd name="connsiteY24" fmla="*/ 2203701 h 4257090"/>
              <a:gd name="connsiteX25" fmla="*/ 3750653 w 4039411"/>
              <a:gd name="connsiteY25" fmla="*/ 1979111 h 4257090"/>
              <a:gd name="connsiteX26" fmla="*/ 3718569 w 4039411"/>
              <a:gd name="connsiteY26" fmla="*/ 1786606 h 4257090"/>
              <a:gd name="connsiteX27" fmla="*/ 3493979 w 4039411"/>
              <a:gd name="connsiteY27" fmla="*/ 1529932 h 4257090"/>
              <a:gd name="connsiteX28" fmla="*/ 3237306 w 4039411"/>
              <a:gd name="connsiteY28" fmla="*/ 1369511 h 4257090"/>
              <a:gd name="connsiteX29" fmla="*/ 2980632 w 4039411"/>
              <a:gd name="connsiteY29" fmla="*/ 1209090 h 4257090"/>
              <a:gd name="connsiteX30" fmla="*/ 2756043 w 4039411"/>
              <a:gd name="connsiteY30" fmla="*/ 1000543 h 4257090"/>
              <a:gd name="connsiteX31" fmla="*/ 2723958 w 4039411"/>
              <a:gd name="connsiteY31" fmla="*/ 824080 h 4257090"/>
              <a:gd name="connsiteX32" fmla="*/ 2691874 w 4039411"/>
              <a:gd name="connsiteY32" fmla="*/ 743869 h 4257090"/>
              <a:gd name="connsiteX33" fmla="*/ 2627706 w 4039411"/>
              <a:gd name="connsiteY33" fmla="*/ 583448 h 4257090"/>
              <a:gd name="connsiteX34" fmla="*/ 2595622 w 4039411"/>
              <a:gd name="connsiteY34" fmla="*/ 342817 h 4257090"/>
              <a:gd name="connsiteX35" fmla="*/ 2579579 w 4039411"/>
              <a:gd name="connsiteY35" fmla="*/ 70101 h 4257090"/>
              <a:gd name="connsiteX36" fmla="*/ 2451243 w 4039411"/>
              <a:gd name="connsiteY36" fmla="*/ 5932 h 4257090"/>
              <a:gd name="connsiteX37" fmla="*/ 2354990 w 4039411"/>
              <a:gd name="connsiteY37" fmla="*/ 5932 h 4257090"/>
              <a:gd name="connsiteX38" fmla="*/ 1969979 w 4039411"/>
              <a:gd name="connsiteY38" fmla="*/ 38017 h 4257090"/>
              <a:gd name="connsiteX39" fmla="*/ 1793516 w 4039411"/>
              <a:gd name="connsiteY39" fmla="*/ 38017 h 4257090"/>
              <a:gd name="connsiteX40" fmla="*/ 1552885 w 4039411"/>
              <a:gd name="connsiteY40" fmla="*/ 70101 h 4257090"/>
              <a:gd name="connsiteX41" fmla="*/ 895158 w 4039411"/>
              <a:gd name="connsiteY41" fmla="*/ 86143 h 4257090"/>
              <a:gd name="connsiteX42" fmla="*/ 413895 w 4039411"/>
              <a:gd name="connsiteY42" fmla="*/ 54059 h 4257090"/>
              <a:gd name="connsiteX43" fmla="*/ 60969 w 4039411"/>
              <a:gd name="connsiteY43" fmla="*/ 166353 h 4257090"/>
              <a:gd name="connsiteX44" fmla="*/ 365769 w 4039411"/>
              <a:gd name="connsiteY44" fmla="*/ 551364 h 4257090"/>
              <a:gd name="connsiteX45" fmla="*/ 285558 w 4039411"/>
              <a:gd name="connsiteY45" fmla="*/ 631574 h 4257090"/>
              <a:gd name="connsiteX46" fmla="*/ 237432 w 4039411"/>
              <a:gd name="connsiteY46" fmla="*/ 663659 h 4257090"/>
              <a:gd name="connsiteX47" fmla="*/ 173264 w 4039411"/>
              <a:gd name="connsiteY47" fmla="*/ 856164 h 4257090"/>
              <a:gd name="connsiteX48" fmla="*/ 77011 w 4039411"/>
              <a:gd name="connsiteY48" fmla="*/ 1144922 h 4257090"/>
              <a:gd name="connsiteX49" fmla="*/ 60969 w 4039411"/>
              <a:gd name="connsiteY49" fmla="*/ 1353469 h 4257090"/>
              <a:gd name="connsiteX50" fmla="*/ 12843 w 4039411"/>
              <a:gd name="connsiteY50" fmla="*/ 1513890 h 4257090"/>
              <a:gd name="connsiteX51" fmla="*/ 77011 w 4039411"/>
              <a:gd name="connsiteY51" fmla="*/ 1690353 h 4257090"/>
              <a:gd name="connsiteX52" fmla="*/ 157222 w 4039411"/>
              <a:gd name="connsiteY52" fmla="*/ 1834732 h 4257090"/>
              <a:gd name="connsiteX53" fmla="*/ 285558 w 4039411"/>
              <a:gd name="connsiteY53" fmla="*/ 1898901 h 4257090"/>
              <a:gd name="connsiteX54" fmla="*/ 333685 w 4039411"/>
              <a:gd name="connsiteY54" fmla="*/ 1947027 h 4257090"/>
              <a:gd name="connsiteX55" fmla="*/ 333685 w 4039411"/>
              <a:gd name="connsiteY55" fmla="*/ 1947027 h 4257090"/>
              <a:gd name="connsiteX56" fmla="*/ 478064 w 4039411"/>
              <a:gd name="connsiteY56" fmla="*/ 2059322 h 4257090"/>
              <a:gd name="connsiteX57" fmla="*/ 606401 w 4039411"/>
              <a:gd name="connsiteY57" fmla="*/ 2187659 h 4257090"/>
              <a:gd name="connsiteX58" fmla="*/ 638485 w 4039411"/>
              <a:gd name="connsiteY58" fmla="*/ 2235785 h 4257090"/>
              <a:gd name="connsiteX59" fmla="*/ 606401 w 4039411"/>
              <a:gd name="connsiteY59" fmla="*/ 2364122 h 4257090"/>
              <a:gd name="connsiteX60" fmla="*/ 622443 w 4039411"/>
              <a:gd name="connsiteY60" fmla="*/ 2412248 h 4257090"/>
              <a:gd name="connsiteX61" fmla="*/ 590358 w 4039411"/>
              <a:gd name="connsiteY61" fmla="*/ 2444332 h 4257090"/>
              <a:gd name="connsiteX62" fmla="*/ 590358 w 4039411"/>
              <a:gd name="connsiteY62" fmla="*/ 2476417 h 4257090"/>
              <a:gd name="connsiteX63" fmla="*/ 590358 w 4039411"/>
              <a:gd name="connsiteY63" fmla="*/ 2476417 h 4257090"/>
              <a:gd name="connsiteX64" fmla="*/ 542232 w 4039411"/>
              <a:gd name="connsiteY64" fmla="*/ 2556627 h 4257090"/>
              <a:gd name="connsiteX65" fmla="*/ 510148 w 4039411"/>
              <a:gd name="connsiteY65" fmla="*/ 2620796 h 4257090"/>
              <a:gd name="connsiteX66" fmla="*/ 510148 w 4039411"/>
              <a:gd name="connsiteY66" fmla="*/ 2717048 h 4257090"/>
              <a:gd name="connsiteX67" fmla="*/ 526190 w 4039411"/>
              <a:gd name="connsiteY67" fmla="*/ 2845385 h 4257090"/>
              <a:gd name="connsiteX68" fmla="*/ 510148 w 4039411"/>
              <a:gd name="connsiteY68" fmla="*/ 2957680 h 4257090"/>
              <a:gd name="connsiteX69" fmla="*/ 478064 w 4039411"/>
              <a:gd name="connsiteY69" fmla="*/ 3005806 h 4257090"/>
              <a:gd name="connsiteX70" fmla="*/ 478064 w 4039411"/>
              <a:gd name="connsiteY70" fmla="*/ 3005806 h 4257090"/>
              <a:gd name="connsiteX71" fmla="*/ 445979 w 4039411"/>
              <a:gd name="connsiteY71" fmla="*/ 3230396 h 4257090"/>
              <a:gd name="connsiteX72" fmla="*/ 413895 w 4039411"/>
              <a:gd name="connsiteY72" fmla="*/ 3310606 h 4257090"/>
              <a:gd name="connsiteX73" fmla="*/ 429937 w 4039411"/>
              <a:gd name="connsiteY73" fmla="*/ 3358732 h 4257090"/>
              <a:gd name="connsiteX74" fmla="*/ 381811 w 4039411"/>
              <a:gd name="connsiteY74" fmla="*/ 3374774 h 4257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4039411" h="4257090">
                <a:moveTo>
                  <a:pt x="381811" y="3374774"/>
                </a:moveTo>
                <a:cubicBezTo>
                  <a:pt x="582098" y="3608443"/>
                  <a:pt x="486124" y="3555270"/>
                  <a:pt x="606401" y="3615406"/>
                </a:cubicBezTo>
                <a:lnTo>
                  <a:pt x="911201" y="3888122"/>
                </a:lnTo>
                <a:lnTo>
                  <a:pt x="1087664" y="4160838"/>
                </a:lnTo>
                <a:cubicBezTo>
                  <a:pt x="1194611" y="4176880"/>
                  <a:pt x="1302830" y="4185991"/>
                  <a:pt x="1408506" y="4208964"/>
                </a:cubicBezTo>
                <a:cubicBezTo>
                  <a:pt x="1427346" y="4213060"/>
                  <a:pt x="1440099" y="4231128"/>
                  <a:pt x="1456632" y="4241048"/>
                </a:cubicBezTo>
                <a:cubicBezTo>
                  <a:pt x="1466885" y="4247200"/>
                  <a:pt x="1478021" y="4251743"/>
                  <a:pt x="1488716" y="4257090"/>
                </a:cubicBezTo>
                <a:cubicBezTo>
                  <a:pt x="1913351" y="4224426"/>
                  <a:pt x="1807210" y="4126405"/>
                  <a:pt x="1921853" y="4241048"/>
                </a:cubicBezTo>
                <a:cubicBezTo>
                  <a:pt x="2477959" y="4223670"/>
                  <a:pt x="2264001" y="4225006"/>
                  <a:pt x="2563537" y="4225006"/>
                </a:cubicBezTo>
                <a:cubicBezTo>
                  <a:pt x="3055490" y="4241404"/>
                  <a:pt x="2884291" y="4241048"/>
                  <a:pt x="3076885" y="4241048"/>
                </a:cubicBezTo>
                <a:lnTo>
                  <a:pt x="3493979" y="4192922"/>
                </a:lnTo>
                <a:lnTo>
                  <a:pt x="3911074" y="4192922"/>
                </a:lnTo>
                <a:lnTo>
                  <a:pt x="3927116" y="3872080"/>
                </a:lnTo>
                <a:cubicBezTo>
                  <a:pt x="3937811" y="3759785"/>
                  <a:pt x="3945209" y="3647128"/>
                  <a:pt x="3959201" y="3535196"/>
                </a:cubicBezTo>
                <a:cubicBezTo>
                  <a:pt x="3961298" y="3518417"/>
                  <a:pt x="3981523" y="3502770"/>
                  <a:pt x="3975243" y="3487069"/>
                </a:cubicBezTo>
                <a:cubicBezTo>
                  <a:pt x="3968082" y="3469168"/>
                  <a:pt x="3943158" y="3465680"/>
                  <a:pt x="3927116" y="3454985"/>
                </a:cubicBezTo>
                <a:lnTo>
                  <a:pt x="3911074" y="3406859"/>
                </a:lnTo>
                <a:lnTo>
                  <a:pt x="3975243" y="3262480"/>
                </a:lnTo>
                <a:lnTo>
                  <a:pt x="3975243" y="3021848"/>
                </a:lnTo>
                <a:lnTo>
                  <a:pt x="4023369" y="2877469"/>
                </a:lnTo>
                <a:lnTo>
                  <a:pt x="4039411" y="2701006"/>
                </a:lnTo>
                <a:cubicBezTo>
                  <a:pt x="4028716" y="2652880"/>
                  <a:pt x="4022917" y="2603397"/>
                  <a:pt x="4007327" y="2556627"/>
                </a:cubicBezTo>
                <a:cubicBezTo>
                  <a:pt x="4001230" y="2538336"/>
                  <a:pt x="3975243" y="2508501"/>
                  <a:pt x="3975243" y="2508501"/>
                </a:cubicBezTo>
                <a:cubicBezTo>
                  <a:pt x="3885102" y="2472445"/>
                  <a:pt x="3895032" y="2505214"/>
                  <a:pt x="3895032" y="2444332"/>
                </a:cubicBezTo>
                <a:cubicBezTo>
                  <a:pt x="3808652" y="2237019"/>
                  <a:pt x="3814822" y="2321343"/>
                  <a:pt x="3814822" y="2203701"/>
                </a:cubicBezTo>
                <a:lnTo>
                  <a:pt x="3750653" y="1979111"/>
                </a:lnTo>
                <a:lnTo>
                  <a:pt x="3718569" y="1786606"/>
                </a:lnTo>
                <a:lnTo>
                  <a:pt x="3493979" y="1529932"/>
                </a:lnTo>
                <a:lnTo>
                  <a:pt x="3237306" y="1369511"/>
                </a:lnTo>
                <a:lnTo>
                  <a:pt x="2980632" y="1209090"/>
                </a:lnTo>
                <a:lnTo>
                  <a:pt x="2756043" y="1000543"/>
                </a:lnTo>
                <a:cubicBezTo>
                  <a:pt x="2745348" y="941722"/>
                  <a:pt x="2740382" y="881565"/>
                  <a:pt x="2723958" y="824080"/>
                </a:cubicBezTo>
                <a:cubicBezTo>
                  <a:pt x="2685942" y="691024"/>
                  <a:pt x="2691874" y="837407"/>
                  <a:pt x="2691874" y="743869"/>
                </a:cubicBezTo>
                <a:lnTo>
                  <a:pt x="2627706" y="583448"/>
                </a:lnTo>
                <a:cubicBezTo>
                  <a:pt x="2594866" y="353565"/>
                  <a:pt x="2595622" y="434482"/>
                  <a:pt x="2595622" y="342817"/>
                </a:cubicBezTo>
                <a:lnTo>
                  <a:pt x="2579579" y="70101"/>
                </a:lnTo>
                <a:cubicBezTo>
                  <a:pt x="2474429" y="0"/>
                  <a:pt x="2521887" y="5932"/>
                  <a:pt x="2451243" y="5932"/>
                </a:cubicBezTo>
                <a:lnTo>
                  <a:pt x="2354990" y="5932"/>
                </a:lnTo>
                <a:lnTo>
                  <a:pt x="1969979" y="38017"/>
                </a:lnTo>
                <a:lnTo>
                  <a:pt x="1793516" y="38017"/>
                </a:lnTo>
                <a:cubicBezTo>
                  <a:pt x="1563633" y="70857"/>
                  <a:pt x="1644550" y="70101"/>
                  <a:pt x="1552885" y="70101"/>
                </a:cubicBezTo>
                <a:lnTo>
                  <a:pt x="895158" y="86143"/>
                </a:lnTo>
                <a:cubicBezTo>
                  <a:pt x="499629" y="50186"/>
                  <a:pt x="660359" y="54059"/>
                  <a:pt x="413895" y="54059"/>
                </a:cubicBezTo>
                <a:lnTo>
                  <a:pt x="60969" y="166353"/>
                </a:lnTo>
                <a:cubicBezTo>
                  <a:pt x="369175" y="539445"/>
                  <a:pt x="365769" y="375795"/>
                  <a:pt x="365769" y="551364"/>
                </a:cubicBezTo>
                <a:cubicBezTo>
                  <a:pt x="339032" y="578101"/>
                  <a:pt x="314014" y="606675"/>
                  <a:pt x="285558" y="631574"/>
                </a:cubicBezTo>
                <a:cubicBezTo>
                  <a:pt x="271048" y="644270"/>
                  <a:pt x="237432" y="663659"/>
                  <a:pt x="237432" y="663659"/>
                </a:cubicBezTo>
                <a:lnTo>
                  <a:pt x="173264" y="856164"/>
                </a:lnTo>
                <a:lnTo>
                  <a:pt x="77011" y="1144922"/>
                </a:lnTo>
                <a:cubicBezTo>
                  <a:pt x="60525" y="1342756"/>
                  <a:pt x="60969" y="1273036"/>
                  <a:pt x="60969" y="1353469"/>
                </a:cubicBezTo>
                <a:cubicBezTo>
                  <a:pt x="27245" y="1505230"/>
                  <a:pt x="63746" y="1462987"/>
                  <a:pt x="12843" y="1513890"/>
                </a:cubicBezTo>
                <a:cubicBezTo>
                  <a:pt x="62376" y="1695512"/>
                  <a:pt x="0" y="1690353"/>
                  <a:pt x="77011" y="1690353"/>
                </a:cubicBezTo>
                <a:lnTo>
                  <a:pt x="157222" y="1834732"/>
                </a:lnTo>
                <a:cubicBezTo>
                  <a:pt x="200001" y="1856122"/>
                  <a:pt x="246376" y="1871473"/>
                  <a:pt x="285558" y="1898901"/>
                </a:cubicBezTo>
                <a:cubicBezTo>
                  <a:pt x="360665" y="1951476"/>
                  <a:pt x="287253" y="1947027"/>
                  <a:pt x="333685" y="1947027"/>
                </a:cubicBezTo>
                <a:lnTo>
                  <a:pt x="333685" y="1947027"/>
                </a:lnTo>
                <a:lnTo>
                  <a:pt x="478064" y="2059322"/>
                </a:lnTo>
                <a:cubicBezTo>
                  <a:pt x="520843" y="2102101"/>
                  <a:pt x="565705" y="2142894"/>
                  <a:pt x="606401" y="2187659"/>
                </a:cubicBezTo>
                <a:cubicBezTo>
                  <a:pt x="619370" y="2201925"/>
                  <a:pt x="638485" y="2235785"/>
                  <a:pt x="638485" y="2235785"/>
                </a:cubicBezTo>
                <a:cubicBezTo>
                  <a:pt x="627790" y="2278564"/>
                  <a:pt x="610393" y="2320208"/>
                  <a:pt x="606401" y="2364122"/>
                </a:cubicBezTo>
                <a:cubicBezTo>
                  <a:pt x="604870" y="2380962"/>
                  <a:pt x="625759" y="2395667"/>
                  <a:pt x="622443" y="2412248"/>
                </a:cubicBezTo>
                <a:cubicBezTo>
                  <a:pt x="619477" y="2427079"/>
                  <a:pt x="597122" y="2430804"/>
                  <a:pt x="590358" y="2444332"/>
                </a:cubicBezTo>
                <a:cubicBezTo>
                  <a:pt x="585575" y="2453898"/>
                  <a:pt x="590358" y="2465722"/>
                  <a:pt x="590358" y="2476417"/>
                </a:cubicBezTo>
                <a:lnTo>
                  <a:pt x="590358" y="2476417"/>
                </a:lnTo>
                <a:cubicBezTo>
                  <a:pt x="574316" y="2503154"/>
                  <a:pt x="557374" y="2529371"/>
                  <a:pt x="542232" y="2556627"/>
                </a:cubicBezTo>
                <a:cubicBezTo>
                  <a:pt x="530618" y="2577532"/>
                  <a:pt x="510148" y="2620796"/>
                  <a:pt x="510148" y="2620796"/>
                </a:cubicBezTo>
                <a:lnTo>
                  <a:pt x="510148" y="2717048"/>
                </a:lnTo>
                <a:cubicBezTo>
                  <a:pt x="529336" y="2812989"/>
                  <a:pt x="526190" y="2769993"/>
                  <a:pt x="526190" y="2845385"/>
                </a:cubicBezTo>
                <a:cubicBezTo>
                  <a:pt x="520843" y="2882817"/>
                  <a:pt x="521013" y="2921463"/>
                  <a:pt x="510148" y="2957680"/>
                </a:cubicBezTo>
                <a:cubicBezTo>
                  <a:pt x="504608" y="2976147"/>
                  <a:pt x="478064" y="3005806"/>
                  <a:pt x="478064" y="3005806"/>
                </a:cubicBezTo>
                <a:lnTo>
                  <a:pt x="478064" y="3005806"/>
                </a:lnTo>
                <a:cubicBezTo>
                  <a:pt x="445166" y="3219638"/>
                  <a:pt x="445979" y="3144019"/>
                  <a:pt x="445979" y="3230396"/>
                </a:cubicBezTo>
                <a:cubicBezTo>
                  <a:pt x="435284" y="3257133"/>
                  <a:pt x="417467" y="3282032"/>
                  <a:pt x="413895" y="3310606"/>
                </a:cubicBezTo>
                <a:cubicBezTo>
                  <a:pt x="411798" y="3327385"/>
                  <a:pt x="425836" y="3342327"/>
                  <a:pt x="429937" y="3358732"/>
                </a:cubicBezTo>
                <a:cubicBezTo>
                  <a:pt x="431234" y="3363920"/>
                  <a:pt x="429937" y="3369427"/>
                  <a:pt x="381811" y="3374774"/>
                </a:cubicBezTo>
                <a:close/>
              </a:path>
            </a:pathLst>
          </a:cu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177</Words>
  <Application>Microsoft Office PowerPoint</Application>
  <PresentationFormat>On-screen Show (4:3)</PresentationFormat>
  <Paragraphs>60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ismail - [2010]</cp:lastModifiedBy>
  <cp:revision>131</cp:revision>
  <dcterms:created xsi:type="dcterms:W3CDTF">2006-08-16T00:00:00Z</dcterms:created>
  <dcterms:modified xsi:type="dcterms:W3CDTF">2020-12-27T22:06:58Z</dcterms:modified>
</cp:coreProperties>
</file>