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300" r:id="rId4"/>
    <p:sldId id="264" r:id="rId5"/>
    <p:sldId id="294" r:id="rId6"/>
    <p:sldId id="298" r:id="rId7"/>
    <p:sldId id="262" r:id="rId8"/>
    <p:sldId id="301" r:id="rId9"/>
    <p:sldId id="267" r:id="rId10"/>
    <p:sldId id="303" r:id="rId11"/>
    <p:sldId id="302" r:id="rId12"/>
    <p:sldId id="296" r:id="rId13"/>
    <p:sldId id="295" r:id="rId14"/>
    <p:sldId id="286" r:id="rId15"/>
    <p:sldId id="292" r:id="rId16"/>
    <p:sldId id="299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AB906-B890-4B67-87F7-9006063A6DD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0442B0-D865-4304-8C72-6F5391FB58FC}">
      <dgm:prSet phldrT="[Text]" custT="1"/>
      <dgm:spPr/>
      <dgm:t>
        <a:bodyPr/>
        <a:lstStyle/>
        <a:p>
          <a:r>
            <a:rPr lang="en-US" sz="24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ভিটামিন</a:t>
          </a:r>
          <a:r>
            <a: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7D8E320E-67A1-4522-AAF6-7D695AB5017B}" type="parTrans" cxnId="{1BCEB79F-19EA-41C4-9B0F-D427466C0DAA}">
      <dgm:prSet/>
      <dgm:spPr/>
      <dgm:t>
        <a:bodyPr/>
        <a:lstStyle/>
        <a:p>
          <a:endParaRPr lang="en-US"/>
        </a:p>
      </dgm:t>
    </dgm:pt>
    <dgm:pt modelId="{A1266ABF-4CC6-4501-B705-27C155BE994B}" type="sibTrans" cxnId="{1BCEB79F-19EA-41C4-9B0F-D427466C0DAA}">
      <dgm:prSet/>
      <dgm:spPr/>
      <dgm:t>
        <a:bodyPr/>
        <a:lstStyle/>
        <a:p>
          <a:endParaRPr lang="en-US"/>
        </a:p>
      </dgm:t>
    </dgm:pt>
    <dgm:pt modelId="{ABA1B143-79E6-4A28-A3DA-7CD9697362E4}">
      <dgm:prSet phldrT="[Text]" custT="1"/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ভিটামিন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-এ</a:t>
          </a:r>
        </a:p>
      </dgm:t>
    </dgm:pt>
    <dgm:pt modelId="{7ACC8B50-FBB9-4CC6-B6FA-3F83A8F2C29C}" type="parTrans" cxnId="{50D91CD6-3D47-4881-A82B-470432459A15}">
      <dgm:prSet/>
      <dgm:spPr/>
      <dgm:t>
        <a:bodyPr/>
        <a:lstStyle/>
        <a:p>
          <a:endParaRPr lang="en-US"/>
        </a:p>
      </dgm:t>
    </dgm:pt>
    <dgm:pt modelId="{C2B12821-7B77-42D7-8053-B78743F7FBF8}" type="sibTrans" cxnId="{50D91CD6-3D47-4881-A82B-470432459A15}">
      <dgm:prSet/>
      <dgm:spPr/>
      <dgm:t>
        <a:bodyPr/>
        <a:lstStyle/>
        <a:p>
          <a:endParaRPr lang="en-US"/>
        </a:p>
      </dgm:t>
    </dgm:pt>
    <dgm:pt modelId="{67C847F0-E85A-48E9-B764-62FE61C859E7}">
      <dgm:prSet phldrT="[Text]"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ভিটামিন-সি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564335-5A86-408A-931F-EA3135EAC180}" type="parTrans" cxnId="{9E03B728-10CF-4348-BB76-4628E37898A1}">
      <dgm:prSet/>
      <dgm:spPr/>
      <dgm:t>
        <a:bodyPr/>
        <a:lstStyle/>
        <a:p>
          <a:endParaRPr lang="en-US"/>
        </a:p>
      </dgm:t>
    </dgm:pt>
    <dgm:pt modelId="{AFB0F32C-990C-48BB-AFB7-5829609789BB}" type="sibTrans" cxnId="{9E03B728-10CF-4348-BB76-4628E37898A1}">
      <dgm:prSet/>
      <dgm:spPr/>
      <dgm:t>
        <a:bodyPr/>
        <a:lstStyle/>
        <a:p>
          <a:endParaRPr lang="en-US"/>
        </a:p>
      </dgm:t>
    </dgm:pt>
    <dgm:pt modelId="{07FE2787-297A-4386-9DE3-A63B0A738A23}">
      <dgm:prSet phldrT="[Text]"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ভিটামিন-ডি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760049-1A89-4141-81E1-4C155BD8339B}" type="parTrans" cxnId="{AD1046C5-4CCA-4316-B209-833255F65062}">
      <dgm:prSet/>
      <dgm:spPr/>
      <dgm:t>
        <a:bodyPr/>
        <a:lstStyle/>
        <a:p>
          <a:endParaRPr lang="en-US"/>
        </a:p>
      </dgm:t>
    </dgm:pt>
    <dgm:pt modelId="{B986B483-BA46-4BB1-974E-A8543358B51E}" type="sibTrans" cxnId="{AD1046C5-4CCA-4316-B209-833255F65062}">
      <dgm:prSet/>
      <dgm:spPr/>
      <dgm:t>
        <a:bodyPr/>
        <a:lstStyle/>
        <a:p>
          <a:endParaRPr lang="en-US"/>
        </a:p>
      </dgm:t>
    </dgm:pt>
    <dgm:pt modelId="{ACD791D3-4C03-40C6-86D4-51C4D7891151}">
      <dgm:prSet phldrT="[Text]"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008C97-2FA4-4A4F-8DE3-26CAFA19E461}" type="parTrans" cxnId="{E934B700-4062-4A76-9AA9-0877D5DA4AD5}">
      <dgm:prSet/>
      <dgm:spPr/>
      <dgm:t>
        <a:bodyPr/>
        <a:lstStyle/>
        <a:p>
          <a:endParaRPr lang="en-US"/>
        </a:p>
      </dgm:t>
    </dgm:pt>
    <dgm:pt modelId="{5FED6E56-CCEE-43E7-A08C-2F08FA3990DA}" type="sibTrans" cxnId="{E934B700-4062-4A76-9AA9-0877D5DA4AD5}">
      <dgm:prSet/>
      <dgm:spPr/>
      <dgm:t>
        <a:bodyPr/>
        <a:lstStyle/>
        <a:p>
          <a:endParaRPr lang="en-US"/>
        </a:p>
      </dgm:t>
    </dgm:pt>
    <dgm:pt modelId="{9BF6B7E5-9941-4580-8F55-EA4DB7892AE2}">
      <dgm:prSet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ভিটামিন-বি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7BFFEF-BCE7-4DA4-9D09-371038FF0BAC}" type="parTrans" cxnId="{E7802CF1-A620-4796-81D0-7EE1935E09E1}">
      <dgm:prSet/>
      <dgm:spPr/>
      <dgm:t>
        <a:bodyPr/>
        <a:lstStyle/>
        <a:p>
          <a:endParaRPr lang="en-US"/>
        </a:p>
      </dgm:t>
    </dgm:pt>
    <dgm:pt modelId="{C5AEEE9C-625B-44C4-BAB0-1A9A82E2E845}" type="sibTrans" cxnId="{E7802CF1-A620-4796-81D0-7EE1935E09E1}">
      <dgm:prSet/>
      <dgm:spPr/>
      <dgm:t>
        <a:bodyPr/>
        <a:lstStyle/>
        <a:p>
          <a:endParaRPr lang="en-US"/>
        </a:p>
      </dgm:t>
    </dgm:pt>
    <dgm:pt modelId="{0A2BE0D4-C819-4431-B029-D05DA3739EC3}">
      <dgm:prSet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ভিটামিন-কে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AB6D48-EC6C-4DA6-A81A-E068FC82C02C}" type="parTrans" cxnId="{C026E7C6-BFE2-46E2-A7CC-7DFE4AED07C4}">
      <dgm:prSet/>
      <dgm:spPr/>
      <dgm:t>
        <a:bodyPr/>
        <a:lstStyle/>
        <a:p>
          <a:endParaRPr lang="en-US"/>
        </a:p>
      </dgm:t>
    </dgm:pt>
    <dgm:pt modelId="{F865D5DF-1F71-40AC-81E2-128DD14E5C4A}" type="sibTrans" cxnId="{C026E7C6-BFE2-46E2-A7CC-7DFE4AED07C4}">
      <dgm:prSet/>
      <dgm:spPr/>
      <dgm:t>
        <a:bodyPr/>
        <a:lstStyle/>
        <a:p>
          <a:endParaRPr lang="en-US"/>
        </a:p>
      </dgm:t>
    </dgm:pt>
    <dgm:pt modelId="{1478F380-CE73-4EB9-AD91-61B42BD0FE9B}" type="pres">
      <dgm:prSet presAssocID="{84BAB906-B890-4B67-87F7-9006063A6DD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D5BA935-0BF6-4CF5-8D62-A0FE4CC740E9}" type="pres">
      <dgm:prSet presAssocID="{4B0442B0-D865-4304-8C72-6F5391FB58FC}" presName="centerShape" presStyleLbl="node0" presStyleIdx="0" presStyleCnt="1" custScaleX="144340" custScaleY="119740" custLinFactNeighborX="2437"/>
      <dgm:spPr/>
    </dgm:pt>
    <dgm:pt modelId="{8A60B759-E905-4C1B-B816-B286D9F9A267}" type="pres">
      <dgm:prSet presAssocID="{7ACC8B50-FBB9-4CC6-B6FA-3F83A8F2C29C}" presName="parTrans" presStyleLbl="sibTrans2D1" presStyleIdx="0" presStyleCnt="6"/>
      <dgm:spPr/>
    </dgm:pt>
    <dgm:pt modelId="{A7042857-E712-4CA3-B145-129609048CCE}" type="pres">
      <dgm:prSet presAssocID="{7ACC8B50-FBB9-4CC6-B6FA-3F83A8F2C29C}" presName="connectorText" presStyleLbl="sibTrans2D1" presStyleIdx="0" presStyleCnt="6"/>
      <dgm:spPr/>
    </dgm:pt>
    <dgm:pt modelId="{2BE7DBEA-CCC2-45D7-AC4A-AD6D9892F27C}" type="pres">
      <dgm:prSet presAssocID="{ABA1B143-79E6-4A28-A3DA-7CD9697362E4}" presName="node" presStyleLbl="node1" presStyleIdx="0" presStyleCnt="6" custScaleX="138459" custScaleY="98048">
        <dgm:presLayoutVars>
          <dgm:bulletEnabled val="1"/>
        </dgm:presLayoutVars>
      </dgm:prSet>
      <dgm:spPr/>
    </dgm:pt>
    <dgm:pt modelId="{351F4A79-55DA-44FD-8FF0-DF25DFA5433D}" type="pres">
      <dgm:prSet presAssocID="{577BFFEF-BCE7-4DA4-9D09-371038FF0BAC}" presName="parTrans" presStyleLbl="sibTrans2D1" presStyleIdx="1" presStyleCnt="6"/>
      <dgm:spPr/>
    </dgm:pt>
    <dgm:pt modelId="{9E2088DE-25BD-4E2C-95C8-9FDF04A49CCC}" type="pres">
      <dgm:prSet presAssocID="{577BFFEF-BCE7-4DA4-9D09-371038FF0BAC}" presName="connectorText" presStyleLbl="sibTrans2D1" presStyleIdx="1" presStyleCnt="6"/>
      <dgm:spPr/>
    </dgm:pt>
    <dgm:pt modelId="{A96D1F87-5A94-4FE0-BC12-AB8B28C7B209}" type="pres">
      <dgm:prSet presAssocID="{9BF6B7E5-9941-4580-8F55-EA4DB7892AE2}" presName="node" presStyleLbl="node1" presStyleIdx="1" presStyleCnt="6" custScaleX="112216" custScaleY="98681" custRadScaleRad="98310" custRadScaleInc="20762">
        <dgm:presLayoutVars>
          <dgm:bulletEnabled val="1"/>
        </dgm:presLayoutVars>
      </dgm:prSet>
      <dgm:spPr/>
    </dgm:pt>
    <dgm:pt modelId="{1B6658DF-BD86-4D06-9A4B-0BBD69962456}" type="pres">
      <dgm:prSet presAssocID="{11564335-5A86-408A-931F-EA3135EAC180}" presName="parTrans" presStyleLbl="sibTrans2D1" presStyleIdx="2" presStyleCnt="6"/>
      <dgm:spPr/>
    </dgm:pt>
    <dgm:pt modelId="{6F72863E-2FAD-4CAA-8703-87ADFD52B417}" type="pres">
      <dgm:prSet presAssocID="{11564335-5A86-408A-931F-EA3135EAC180}" presName="connectorText" presStyleLbl="sibTrans2D1" presStyleIdx="2" presStyleCnt="6"/>
      <dgm:spPr/>
    </dgm:pt>
    <dgm:pt modelId="{EF0A64CF-8DC0-47F3-881D-80561EDEE076}" type="pres">
      <dgm:prSet presAssocID="{67C847F0-E85A-48E9-B764-62FE61C859E7}" presName="node" presStyleLbl="node1" presStyleIdx="2" presStyleCnt="6" custScaleX="112018" custScaleY="97615">
        <dgm:presLayoutVars>
          <dgm:bulletEnabled val="1"/>
        </dgm:presLayoutVars>
      </dgm:prSet>
      <dgm:spPr/>
    </dgm:pt>
    <dgm:pt modelId="{E95333E5-B166-4006-BD65-D6B11EA148EE}" type="pres">
      <dgm:prSet presAssocID="{6D760049-1A89-4141-81E1-4C155BD8339B}" presName="parTrans" presStyleLbl="sibTrans2D1" presStyleIdx="3" presStyleCnt="6"/>
      <dgm:spPr/>
    </dgm:pt>
    <dgm:pt modelId="{3EEF38CA-7E2B-49B8-8935-6D090A221684}" type="pres">
      <dgm:prSet presAssocID="{6D760049-1A89-4141-81E1-4C155BD8339B}" presName="connectorText" presStyleLbl="sibTrans2D1" presStyleIdx="3" presStyleCnt="6"/>
      <dgm:spPr/>
    </dgm:pt>
    <dgm:pt modelId="{A0EBAD45-7952-4F75-993F-34728EF3B3FF}" type="pres">
      <dgm:prSet presAssocID="{07FE2787-297A-4386-9DE3-A63B0A738A23}" presName="node" presStyleLbl="node1" presStyleIdx="3" presStyleCnt="6" custScaleX="105790" custScaleY="90370">
        <dgm:presLayoutVars>
          <dgm:bulletEnabled val="1"/>
        </dgm:presLayoutVars>
      </dgm:prSet>
      <dgm:spPr/>
    </dgm:pt>
    <dgm:pt modelId="{0E39FF78-802B-4903-BBA2-791FBBB17E75}" type="pres">
      <dgm:prSet presAssocID="{88008C97-2FA4-4A4F-8DE3-26CAFA19E461}" presName="parTrans" presStyleLbl="sibTrans2D1" presStyleIdx="4" presStyleCnt="6"/>
      <dgm:spPr/>
    </dgm:pt>
    <dgm:pt modelId="{ADF53E88-74C7-4E56-B24B-8ACA1BD8D6F4}" type="pres">
      <dgm:prSet presAssocID="{88008C97-2FA4-4A4F-8DE3-26CAFA19E461}" presName="connectorText" presStyleLbl="sibTrans2D1" presStyleIdx="4" presStyleCnt="6"/>
      <dgm:spPr/>
    </dgm:pt>
    <dgm:pt modelId="{21F0D000-D04C-4FEC-8F40-AD2C69487904}" type="pres">
      <dgm:prSet presAssocID="{ACD791D3-4C03-40C6-86D4-51C4D7891151}" presName="node" presStyleLbl="node1" presStyleIdx="4" presStyleCnt="6" custScaleX="119405" custScaleY="112558">
        <dgm:presLayoutVars>
          <dgm:bulletEnabled val="1"/>
        </dgm:presLayoutVars>
      </dgm:prSet>
      <dgm:spPr/>
    </dgm:pt>
    <dgm:pt modelId="{4F141BB7-BE2C-45C8-BB6C-9A705C99D3BD}" type="pres">
      <dgm:prSet presAssocID="{D3AB6D48-EC6C-4DA6-A81A-E068FC82C02C}" presName="parTrans" presStyleLbl="sibTrans2D1" presStyleIdx="5" presStyleCnt="6"/>
      <dgm:spPr/>
    </dgm:pt>
    <dgm:pt modelId="{DBFBC48C-0717-49A2-9544-1C2890A8B251}" type="pres">
      <dgm:prSet presAssocID="{D3AB6D48-EC6C-4DA6-A81A-E068FC82C02C}" presName="connectorText" presStyleLbl="sibTrans2D1" presStyleIdx="5" presStyleCnt="6"/>
      <dgm:spPr/>
    </dgm:pt>
    <dgm:pt modelId="{0CD28CAB-857C-467F-A4F8-77D553784977}" type="pres">
      <dgm:prSet presAssocID="{0A2BE0D4-C819-4431-B029-D05DA3739EC3}" presName="node" presStyleLbl="node1" presStyleIdx="5" presStyleCnt="6" custScaleX="107175" custScaleY="98709">
        <dgm:presLayoutVars>
          <dgm:bulletEnabled val="1"/>
        </dgm:presLayoutVars>
      </dgm:prSet>
      <dgm:spPr/>
    </dgm:pt>
  </dgm:ptLst>
  <dgm:cxnLst>
    <dgm:cxn modelId="{E934B700-4062-4A76-9AA9-0877D5DA4AD5}" srcId="{4B0442B0-D865-4304-8C72-6F5391FB58FC}" destId="{ACD791D3-4C03-40C6-86D4-51C4D7891151}" srcOrd="4" destOrd="0" parTransId="{88008C97-2FA4-4A4F-8DE3-26CAFA19E461}" sibTransId="{5FED6E56-CCEE-43E7-A08C-2F08FA3990DA}"/>
    <dgm:cxn modelId="{6B59CB16-A1CF-4BF0-9DD4-C335A56B2AEF}" type="presOf" srcId="{4B0442B0-D865-4304-8C72-6F5391FB58FC}" destId="{0D5BA935-0BF6-4CF5-8D62-A0FE4CC740E9}" srcOrd="0" destOrd="0" presId="urn:microsoft.com/office/officeart/2005/8/layout/radial5"/>
    <dgm:cxn modelId="{FF018117-3CBB-42F2-A408-06AF5768C8D9}" type="presOf" srcId="{11564335-5A86-408A-931F-EA3135EAC180}" destId="{1B6658DF-BD86-4D06-9A4B-0BBD69962456}" srcOrd="0" destOrd="0" presId="urn:microsoft.com/office/officeart/2005/8/layout/radial5"/>
    <dgm:cxn modelId="{03064F27-A4FF-43E3-810E-4D6DCB2A901E}" type="presOf" srcId="{D3AB6D48-EC6C-4DA6-A81A-E068FC82C02C}" destId="{4F141BB7-BE2C-45C8-BB6C-9A705C99D3BD}" srcOrd="0" destOrd="0" presId="urn:microsoft.com/office/officeart/2005/8/layout/radial5"/>
    <dgm:cxn modelId="{47888A28-A375-480D-9467-FF57EFB1D3E0}" type="presOf" srcId="{ABA1B143-79E6-4A28-A3DA-7CD9697362E4}" destId="{2BE7DBEA-CCC2-45D7-AC4A-AD6D9892F27C}" srcOrd="0" destOrd="0" presId="urn:microsoft.com/office/officeart/2005/8/layout/radial5"/>
    <dgm:cxn modelId="{9E03B728-10CF-4348-BB76-4628E37898A1}" srcId="{4B0442B0-D865-4304-8C72-6F5391FB58FC}" destId="{67C847F0-E85A-48E9-B764-62FE61C859E7}" srcOrd="2" destOrd="0" parTransId="{11564335-5A86-408A-931F-EA3135EAC180}" sibTransId="{AFB0F32C-990C-48BB-AFB7-5829609789BB}"/>
    <dgm:cxn modelId="{027B9131-0143-48C9-B6A4-EE85559AC37C}" type="presOf" srcId="{6D760049-1A89-4141-81E1-4C155BD8339B}" destId="{3EEF38CA-7E2B-49B8-8935-6D090A221684}" srcOrd="1" destOrd="0" presId="urn:microsoft.com/office/officeart/2005/8/layout/radial5"/>
    <dgm:cxn modelId="{3D73573B-B677-4395-A91B-F47A48E57B21}" type="presOf" srcId="{6D760049-1A89-4141-81E1-4C155BD8339B}" destId="{E95333E5-B166-4006-BD65-D6B11EA148EE}" srcOrd="0" destOrd="0" presId="urn:microsoft.com/office/officeart/2005/8/layout/radial5"/>
    <dgm:cxn modelId="{B01EF96A-5A31-4685-8C0B-0A0453DDCB1D}" type="presOf" srcId="{07FE2787-297A-4386-9DE3-A63B0A738A23}" destId="{A0EBAD45-7952-4F75-993F-34728EF3B3FF}" srcOrd="0" destOrd="0" presId="urn:microsoft.com/office/officeart/2005/8/layout/radial5"/>
    <dgm:cxn modelId="{5610334D-FA6B-4269-A750-54E8A70490E9}" type="presOf" srcId="{67C847F0-E85A-48E9-B764-62FE61C859E7}" destId="{EF0A64CF-8DC0-47F3-881D-80561EDEE076}" srcOrd="0" destOrd="0" presId="urn:microsoft.com/office/officeart/2005/8/layout/radial5"/>
    <dgm:cxn modelId="{99036C6F-387D-429F-83EB-0D65AF2AB030}" type="presOf" srcId="{D3AB6D48-EC6C-4DA6-A81A-E068FC82C02C}" destId="{DBFBC48C-0717-49A2-9544-1C2890A8B251}" srcOrd="1" destOrd="0" presId="urn:microsoft.com/office/officeart/2005/8/layout/radial5"/>
    <dgm:cxn modelId="{5D74EA73-0EC7-4198-A549-FD6C71CE99D7}" type="presOf" srcId="{577BFFEF-BCE7-4DA4-9D09-371038FF0BAC}" destId="{351F4A79-55DA-44FD-8FF0-DF25DFA5433D}" srcOrd="0" destOrd="0" presId="urn:microsoft.com/office/officeart/2005/8/layout/radial5"/>
    <dgm:cxn modelId="{77EA1474-DC28-4717-8F54-0EE4865D4635}" type="presOf" srcId="{7ACC8B50-FBB9-4CC6-B6FA-3F83A8F2C29C}" destId="{8A60B759-E905-4C1B-B816-B286D9F9A267}" srcOrd="0" destOrd="0" presId="urn:microsoft.com/office/officeart/2005/8/layout/radial5"/>
    <dgm:cxn modelId="{AAD31A7E-F0CA-4B1C-B4EB-F1F8F524D1A7}" type="presOf" srcId="{88008C97-2FA4-4A4F-8DE3-26CAFA19E461}" destId="{0E39FF78-802B-4903-BBA2-791FBBB17E75}" srcOrd="0" destOrd="0" presId="urn:microsoft.com/office/officeart/2005/8/layout/radial5"/>
    <dgm:cxn modelId="{F6152188-2FFE-46EE-A328-10010288141C}" type="presOf" srcId="{84BAB906-B890-4B67-87F7-9006063A6DD5}" destId="{1478F380-CE73-4EB9-AD91-61B42BD0FE9B}" srcOrd="0" destOrd="0" presId="urn:microsoft.com/office/officeart/2005/8/layout/radial5"/>
    <dgm:cxn modelId="{94A48D88-4360-446B-A564-9386EC279FA2}" type="presOf" srcId="{9BF6B7E5-9941-4580-8F55-EA4DB7892AE2}" destId="{A96D1F87-5A94-4FE0-BC12-AB8B28C7B209}" srcOrd="0" destOrd="0" presId="urn:microsoft.com/office/officeart/2005/8/layout/radial5"/>
    <dgm:cxn modelId="{3C88C98B-F0BD-4D6D-A59A-69E33BE72E40}" type="presOf" srcId="{0A2BE0D4-C819-4431-B029-D05DA3739EC3}" destId="{0CD28CAB-857C-467F-A4F8-77D553784977}" srcOrd="0" destOrd="0" presId="urn:microsoft.com/office/officeart/2005/8/layout/radial5"/>
    <dgm:cxn modelId="{27693093-B3A2-4950-A17B-5E3B69725211}" type="presOf" srcId="{7ACC8B50-FBB9-4CC6-B6FA-3F83A8F2C29C}" destId="{A7042857-E712-4CA3-B145-129609048CCE}" srcOrd="1" destOrd="0" presId="urn:microsoft.com/office/officeart/2005/8/layout/radial5"/>
    <dgm:cxn modelId="{DDC0A59B-028A-47D9-93A6-32B95C8B79D6}" type="presOf" srcId="{ACD791D3-4C03-40C6-86D4-51C4D7891151}" destId="{21F0D000-D04C-4FEC-8F40-AD2C69487904}" srcOrd="0" destOrd="0" presId="urn:microsoft.com/office/officeart/2005/8/layout/radial5"/>
    <dgm:cxn modelId="{1BCEB79F-19EA-41C4-9B0F-D427466C0DAA}" srcId="{84BAB906-B890-4B67-87F7-9006063A6DD5}" destId="{4B0442B0-D865-4304-8C72-6F5391FB58FC}" srcOrd="0" destOrd="0" parTransId="{7D8E320E-67A1-4522-AAF6-7D695AB5017B}" sibTransId="{A1266ABF-4CC6-4501-B705-27C155BE994B}"/>
    <dgm:cxn modelId="{8B4D72A1-1794-44C7-AC9E-C1CA6A7A3AAA}" type="presOf" srcId="{577BFFEF-BCE7-4DA4-9D09-371038FF0BAC}" destId="{9E2088DE-25BD-4E2C-95C8-9FDF04A49CCC}" srcOrd="1" destOrd="0" presId="urn:microsoft.com/office/officeart/2005/8/layout/radial5"/>
    <dgm:cxn modelId="{AD1046C5-4CCA-4316-B209-833255F65062}" srcId="{4B0442B0-D865-4304-8C72-6F5391FB58FC}" destId="{07FE2787-297A-4386-9DE3-A63B0A738A23}" srcOrd="3" destOrd="0" parTransId="{6D760049-1A89-4141-81E1-4C155BD8339B}" sibTransId="{B986B483-BA46-4BB1-974E-A8543358B51E}"/>
    <dgm:cxn modelId="{C026E7C6-BFE2-46E2-A7CC-7DFE4AED07C4}" srcId="{4B0442B0-D865-4304-8C72-6F5391FB58FC}" destId="{0A2BE0D4-C819-4431-B029-D05DA3739EC3}" srcOrd="5" destOrd="0" parTransId="{D3AB6D48-EC6C-4DA6-A81A-E068FC82C02C}" sibTransId="{F865D5DF-1F71-40AC-81E2-128DD14E5C4A}"/>
    <dgm:cxn modelId="{783B54CF-7D09-4BF6-ADE3-B07CC11D1EA3}" type="presOf" srcId="{11564335-5A86-408A-931F-EA3135EAC180}" destId="{6F72863E-2FAD-4CAA-8703-87ADFD52B417}" srcOrd="1" destOrd="0" presId="urn:microsoft.com/office/officeart/2005/8/layout/radial5"/>
    <dgm:cxn modelId="{50D91CD6-3D47-4881-A82B-470432459A15}" srcId="{4B0442B0-D865-4304-8C72-6F5391FB58FC}" destId="{ABA1B143-79E6-4A28-A3DA-7CD9697362E4}" srcOrd="0" destOrd="0" parTransId="{7ACC8B50-FBB9-4CC6-B6FA-3F83A8F2C29C}" sibTransId="{C2B12821-7B77-42D7-8053-B78743F7FBF8}"/>
    <dgm:cxn modelId="{E7802CF1-A620-4796-81D0-7EE1935E09E1}" srcId="{4B0442B0-D865-4304-8C72-6F5391FB58FC}" destId="{9BF6B7E5-9941-4580-8F55-EA4DB7892AE2}" srcOrd="1" destOrd="0" parTransId="{577BFFEF-BCE7-4DA4-9D09-371038FF0BAC}" sibTransId="{C5AEEE9C-625B-44C4-BAB0-1A9A82E2E845}"/>
    <dgm:cxn modelId="{B79845FC-6F13-452A-AF58-1B4485963BC8}" type="presOf" srcId="{88008C97-2FA4-4A4F-8DE3-26CAFA19E461}" destId="{ADF53E88-74C7-4E56-B24B-8ACA1BD8D6F4}" srcOrd="1" destOrd="0" presId="urn:microsoft.com/office/officeart/2005/8/layout/radial5"/>
    <dgm:cxn modelId="{194E85F7-2658-44F7-B716-EE923D4A3FAC}" type="presParOf" srcId="{1478F380-CE73-4EB9-AD91-61B42BD0FE9B}" destId="{0D5BA935-0BF6-4CF5-8D62-A0FE4CC740E9}" srcOrd="0" destOrd="0" presId="urn:microsoft.com/office/officeart/2005/8/layout/radial5"/>
    <dgm:cxn modelId="{EDA1BB41-A94B-43B5-85DB-7C4EA3C3A3D0}" type="presParOf" srcId="{1478F380-CE73-4EB9-AD91-61B42BD0FE9B}" destId="{8A60B759-E905-4C1B-B816-B286D9F9A267}" srcOrd="1" destOrd="0" presId="urn:microsoft.com/office/officeart/2005/8/layout/radial5"/>
    <dgm:cxn modelId="{4C09B8CE-7A25-4254-9C8F-8DC2B7DBA95D}" type="presParOf" srcId="{8A60B759-E905-4C1B-B816-B286D9F9A267}" destId="{A7042857-E712-4CA3-B145-129609048CCE}" srcOrd="0" destOrd="0" presId="urn:microsoft.com/office/officeart/2005/8/layout/radial5"/>
    <dgm:cxn modelId="{2E7BE67B-961B-45A5-B864-C3ACF8E92CAE}" type="presParOf" srcId="{1478F380-CE73-4EB9-AD91-61B42BD0FE9B}" destId="{2BE7DBEA-CCC2-45D7-AC4A-AD6D9892F27C}" srcOrd="2" destOrd="0" presId="urn:microsoft.com/office/officeart/2005/8/layout/radial5"/>
    <dgm:cxn modelId="{46722259-A318-4851-9DA4-1238B98E1082}" type="presParOf" srcId="{1478F380-CE73-4EB9-AD91-61B42BD0FE9B}" destId="{351F4A79-55DA-44FD-8FF0-DF25DFA5433D}" srcOrd="3" destOrd="0" presId="urn:microsoft.com/office/officeart/2005/8/layout/radial5"/>
    <dgm:cxn modelId="{D726D1B0-C692-49B3-A634-4730C8B97E42}" type="presParOf" srcId="{351F4A79-55DA-44FD-8FF0-DF25DFA5433D}" destId="{9E2088DE-25BD-4E2C-95C8-9FDF04A49CCC}" srcOrd="0" destOrd="0" presId="urn:microsoft.com/office/officeart/2005/8/layout/radial5"/>
    <dgm:cxn modelId="{2D5DB01B-50AE-4B9F-ABF0-A31D668E7E72}" type="presParOf" srcId="{1478F380-CE73-4EB9-AD91-61B42BD0FE9B}" destId="{A96D1F87-5A94-4FE0-BC12-AB8B28C7B209}" srcOrd="4" destOrd="0" presId="urn:microsoft.com/office/officeart/2005/8/layout/radial5"/>
    <dgm:cxn modelId="{082305EE-8D2F-499B-8E58-9734CFFC0C1A}" type="presParOf" srcId="{1478F380-CE73-4EB9-AD91-61B42BD0FE9B}" destId="{1B6658DF-BD86-4D06-9A4B-0BBD69962456}" srcOrd="5" destOrd="0" presId="urn:microsoft.com/office/officeart/2005/8/layout/radial5"/>
    <dgm:cxn modelId="{4C21F64D-595E-4D65-BA36-55E2ED72B6F1}" type="presParOf" srcId="{1B6658DF-BD86-4D06-9A4B-0BBD69962456}" destId="{6F72863E-2FAD-4CAA-8703-87ADFD52B417}" srcOrd="0" destOrd="0" presId="urn:microsoft.com/office/officeart/2005/8/layout/radial5"/>
    <dgm:cxn modelId="{23CBDF7E-04DB-4DC8-BC75-496474AECF1A}" type="presParOf" srcId="{1478F380-CE73-4EB9-AD91-61B42BD0FE9B}" destId="{EF0A64CF-8DC0-47F3-881D-80561EDEE076}" srcOrd="6" destOrd="0" presId="urn:microsoft.com/office/officeart/2005/8/layout/radial5"/>
    <dgm:cxn modelId="{AB16EAB1-621A-46E2-85C9-894772B18CF6}" type="presParOf" srcId="{1478F380-CE73-4EB9-AD91-61B42BD0FE9B}" destId="{E95333E5-B166-4006-BD65-D6B11EA148EE}" srcOrd="7" destOrd="0" presId="urn:microsoft.com/office/officeart/2005/8/layout/radial5"/>
    <dgm:cxn modelId="{2BA3C3E0-0A24-41AB-B452-E5F9383EF52D}" type="presParOf" srcId="{E95333E5-B166-4006-BD65-D6B11EA148EE}" destId="{3EEF38CA-7E2B-49B8-8935-6D090A221684}" srcOrd="0" destOrd="0" presId="urn:microsoft.com/office/officeart/2005/8/layout/radial5"/>
    <dgm:cxn modelId="{CAC34DF1-7C73-4D9E-B390-27C8A73EE585}" type="presParOf" srcId="{1478F380-CE73-4EB9-AD91-61B42BD0FE9B}" destId="{A0EBAD45-7952-4F75-993F-34728EF3B3FF}" srcOrd="8" destOrd="0" presId="urn:microsoft.com/office/officeart/2005/8/layout/radial5"/>
    <dgm:cxn modelId="{94AA78AA-B675-4109-8AFD-6AD4DC2F2F21}" type="presParOf" srcId="{1478F380-CE73-4EB9-AD91-61B42BD0FE9B}" destId="{0E39FF78-802B-4903-BBA2-791FBBB17E75}" srcOrd="9" destOrd="0" presId="urn:microsoft.com/office/officeart/2005/8/layout/radial5"/>
    <dgm:cxn modelId="{4EF5D01E-FA5E-4726-92BB-E01C682821D9}" type="presParOf" srcId="{0E39FF78-802B-4903-BBA2-791FBBB17E75}" destId="{ADF53E88-74C7-4E56-B24B-8ACA1BD8D6F4}" srcOrd="0" destOrd="0" presId="urn:microsoft.com/office/officeart/2005/8/layout/radial5"/>
    <dgm:cxn modelId="{0E8DFCCE-825A-416D-94C7-834F6B06DEF2}" type="presParOf" srcId="{1478F380-CE73-4EB9-AD91-61B42BD0FE9B}" destId="{21F0D000-D04C-4FEC-8F40-AD2C69487904}" srcOrd="10" destOrd="0" presId="urn:microsoft.com/office/officeart/2005/8/layout/radial5"/>
    <dgm:cxn modelId="{E3E50BEE-FD4D-4E9C-89D2-6BB3CBAA3607}" type="presParOf" srcId="{1478F380-CE73-4EB9-AD91-61B42BD0FE9B}" destId="{4F141BB7-BE2C-45C8-BB6C-9A705C99D3BD}" srcOrd="11" destOrd="0" presId="urn:microsoft.com/office/officeart/2005/8/layout/radial5"/>
    <dgm:cxn modelId="{AA87EB92-1AB5-40C9-9D3B-E1CC0B2413D3}" type="presParOf" srcId="{4F141BB7-BE2C-45C8-BB6C-9A705C99D3BD}" destId="{DBFBC48C-0717-49A2-9544-1C2890A8B251}" srcOrd="0" destOrd="0" presId="urn:microsoft.com/office/officeart/2005/8/layout/radial5"/>
    <dgm:cxn modelId="{A31EC52C-00FA-4E23-9F5A-FF308454DD9C}" type="presParOf" srcId="{1478F380-CE73-4EB9-AD91-61B42BD0FE9B}" destId="{0CD28CAB-857C-467F-A4F8-77D55378497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894EBF-9A1D-4266-96B8-4D84E6CB0F75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5A201AC-CDAC-4F04-9EA7-CCF5B646EAEF}">
      <dgm:prSet phldrT="[Text]"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ভিটামিন-এ এর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7BBCA8-3DBA-4C26-9997-0796F141E4D1}" type="parTrans" cxnId="{A0CBBF3C-A0FD-479D-BBE7-B981D5AA078E}">
      <dgm:prSet/>
      <dgm:spPr/>
      <dgm:t>
        <a:bodyPr/>
        <a:lstStyle/>
        <a:p>
          <a:endParaRPr lang="en-US"/>
        </a:p>
      </dgm:t>
    </dgm:pt>
    <dgm:pt modelId="{A7651BE6-4816-4C1A-92B8-9FB0C953019C}" type="sibTrans" cxnId="{A0CBBF3C-A0FD-479D-BBE7-B981D5AA078E}">
      <dgm:prSet/>
      <dgm:spPr/>
      <dgm:t>
        <a:bodyPr/>
        <a:lstStyle/>
        <a:p>
          <a:endParaRPr lang="en-US"/>
        </a:p>
      </dgm:t>
    </dgm:pt>
    <dgm:pt modelId="{7322A243-B298-4B74-8EDA-FE90D6CF037F}">
      <dgm:prSet phldrT="[Text]"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সুস্থ দেহ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B288E1-4B34-41A3-B302-9A06DAA52DDA}" type="parTrans" cxnId="{0DEDA7F8-2E2D-4023-A87C-1B2B52BCFD1F}">
      <dgm:prSet/>
      <dgm:spPr/>
      <dgm:t>
        <a:bodyPr/>
        <a:lstStyle/>
        <a:p>
          <a:endParaRPr lang="en-US"/>
        </a:p>
      </dgm:t>
    </dgm:pt>
    <dgm:pt modelId="{4C8B9879-AC79-4576-9707-4108B9EB4744}" type="sibTrans" cxnId="{0DEDA7F8-2E2D-4023-A87C-1B2B52BCFD1F}">
      <dgm:prSet/>
      <dgm:spPr/>
      <dgm:t>
        <a:bodyPr/>
        <a:lstStyle/>
        <a:p>
          <a:endParaRPr lang="en-US"/>
        </a:p>
      </dgm:t>
    </dgm:pt>
    <dgm:pt modelId="{B3C72588-DF53-4CFE-85A8-10360F8FDA2A}">
      <dgm:prSet phldrT="[Text]"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দাঁত গ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ঠন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319C44-77C9-4D11-AD2B-8E7D3759C869}" type="parTrans" cxnId="{6DDF1980-20B8-46F4-9496-7CBB89207ECA}">
      <dgm:prSet/>
      <dgm:spPr/>
      <dgm:t>
        <a:bodyPr/>
        <a:lstStyle/>
        <a:p>
          <a:endParaRPr lang="en-US"/>
        </a:p>
      </dgm:t>
    </dgm:pt>
    <dgm:pt modelId="{45AF00C2-6CF2-49BA-A6D0-87A1EE971665}" type="sibTrans" cxnId="{6DDF1980-20B8-46F4-9496-7CBB89207ECA}">
      <dgm:prSet/>
      <dgm:spPr/>
      <dgm:t>
        <a:bodyPr/>
        <a:lstStyle/>
        <a:p>
          <a:endParaRPr lang="en-US"/>
        </a:p>
      </dgm:t>
    </dgm:pt>
    <dgm:pt modelId="{4B13241A-EA4C-4798-A0F6-BFCE2B9DCDB6}">
      <dgm:prSet phldrT="[Text]" custT="1"/>
      <dgm:spPr/>
      <dgm:t>
        <a:bodyPr/>
        <a:lstStyle/>
        <a:p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দৃষ্টিশক্তি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1F873B17-5FF7-46A6-AF58-E4EA34FBAFC3}" type="parTrans" cxnId="{A0EDC01C-D908-42C2-8628-87EC7F823358}">
      <dgm:prSet/>
      <dgm:spPr/>
      <dgm:t>
        <a:bodyPr/>
        <a:lstStyle/>
        <a:p>
          <a:endParaRPr lang="en-US"/>
        </a:p>
      </dgm:t>
    </dgm:pt>
    <dgm:pt modelId="{F1E1FD11-649C-4FD4-9193-4D5C4BAC3259}" type="sibTrans" cxnId="{A0EDC01C-D908-42C2-8628-87EC7F823358}">
      <dgm:prSet/>
      <dgm:spPr/>
      <dgm:t>
        <a:bodyPr/>
        <a:lstStyle/>
        <a:p>
          <a:endParaRPr lang="en-US"/>
        </a:p>
      </dgm:t>
    </dgm:pt>
    <dgm:pt modelId="{E67F52F2-8383-4CDD-851C-6322F218F3D9}">
      <dgm:prSet phldrT="[Text]" custT="1"/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রোগ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প্রতিরোধ</a:t>
          </a:r>
          <a:r>
            <a:rPr lang="en-US" sz="24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ক্ষমতাবৃদ্ধি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04CC9C-4783-4100-B292-E0835A3BB456}" type="parTrans" cxnId="{E189D5AA-502E-4346-A573-D0FD253CA4BF}">
      <dgm:prSet/>
      <dgm:spPr/>
      <dgm:t>
        <a:bodyPr/>
        <a:lstStyle/>
        <a:p>
          <a:endParaRPr lang="en-US"/>
        </a:p>
      </dgm:t>
    </dgm:pt>
    <dgm:pt modelId="{57E40FD8-9D0D-4B8F-AEFF-F02A83AA227F}" type="sibTrans" cxnId="{E189D5AA-502E-4346-A573-D0FD253CA4BF}">
      <dgm:prSet/>
      <dgm:spPr/>
      <dgm:t>
        <a:bodyPr/>
        <a:lstStyle/>
        <a:p>
          <a:endParaRPr lang="en-US"/>
        </a:p>
      </dgm:t>
    </dgm:pt>
    <dgm:pt modelId="{D5726232-DA8F-4CFD-9A1D-88A80BCD5F13}" type="pres">
      <dgm:prSet presAssocID="{83894EBF-9A1D-4266-96B8-4D84E6CB0F7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42D7B-4823-485F-8D8F-79FE15481E35}" type="pres">
      <dgm:prSet presAssocID="{D5A201AC-CDAC-4F04-9EA7-CCF5B646EAEF}" presName="centerShape" presStyleLbl="node0" presStyleIdx="0" presStyleCnt="1" custScaleX="127885"/>
      <dgm:spPr/>
    </dgm:pt>
    <dgm:pt modelId="{80E60D57-7C9D-4717-922D-CF8D524E6EC1}" type="pres">
      <dgm:prSet presAssocID="{2DB288E1-4B34-41A3-B302-9A06DAA52DDA}" presName="parTrans" presStyleLbl="sibTrans2D1" presStyleIdx="0" presStyleCnt="4"/>
      <dgm:spPr/>
    </dgm:pt>
    <dgm:pt modelId="{C69FF3D9-8057-4BA1-A0A8-89D166EC216A}" type="pres">
      <dgm:prSet presAssocID="{2DB288E1-4B34-41A3-B302-9A06DAA52DDA}" presName="connectorText" presStyleLbl="sibTrans2D1" presStyleIdx="0" presStyleCnt="4"/>
      <dgm:spPr/>
    </dgm:pt>
    <dgm:pt modelId="{36BBAC75-0645-4742-AE9F-88547985FA9A}" type="pres">
      <dgm:prSet presAssocID="{7322A243-B298-4B74-8EDA-FE90D6CF037F}" presName="node" presStyleLbl="node1" presStyleIdx="0" presStyleCnt="4" custScaleX="134660">
        <dgm:presLayoutVars>
          <dgm:bulletEnabled val="1"/>
        </dgm:presLayoutVars>
      </dgm:prSet>
      <dgm:spPr/>
    </dgm:pt>
    <dgm:pt modelId="{60523E52-ED1A-43BA-9BB2-60F93EF98951}" type="pres">
      <dgm:prSet presAssocID="{8C319C44-77C9-4D11-AD2B-8E7D3759C869}" presName="parTrans" presStyleLbl="sibTrans2D1" presStyleIdx="1" presStyleCnt="4"/>
      <dgm:spPr/>
    </dgm:pt>
    <dgm:pt modelId="{FAA000C9-55D1-46BC-A5F4-A6D7AFE2B496}" type="pres">
      <dgm:prSet presAssocID="{8C319C44-77C9-4D11-AD2B-8E7D3759C869}" presName="connectorText" presStyleLbl="sibTrans2D1" presStyleIdx="1" presStyleCnt="4"/>
      <dgm:spPr/>
    </dgm:pt>
    <dgm:pt modelId="{88A57CB3-6A90-44B3-A61D-00222E0EC438}" type="pres">
      <dgm:prSet presAssocID="{B3C72588-DF53-4CFE-85A8-10360F8FDA2A}" presName="node" presStyleLbl="node1" presStyleIdx="1" presStyleCnt="4" custScaleX="131272">
        <dgm:presLayoutVars>
          <dgm:bulletEnabled val="1"/>
        </dgm:presLayoutVars>
      </dgm:prSet>
      <dgm:spPr/>
    </dgm:pt>
    <dgm:pt modelId="{61B723FF-D5DC-4196-9A3F-341096C84904}" type="pres">
      <dgm:prSet presAssocID="{1F873B17-5FF7-46A6-AF58-E4EA34FBAFC3}" presName="parTrans" presStyleLbl="sibTrans2D1" presStyleIdx="2" presStyleCnt="4"/>
      <dgm:spPr/>
    </dgm:pt>
    <dgm:pt modelId="{8CE756FC-C91B-49AF-B170-01A0C469E41E}" type="pres">
      <dgm:prSet presAssocID="{1F873B17-5FF7-46A6-AF58-E4EA34FBAFC3}" presName="connectorText" presStyleLbl="sibTrans2D1" presStyleIdx="2" presStyleCnt="4"/>
      <dgm:spPr/>
    </dgm:pt>
    <dgm:pt modelId="{B45854F7-5527-45B1-AB63-DBFFAE76DCA6}" type="pres">
      <dgm:prSet presAssocID="{4B13241A-EA4C-4798-A0F6-BFCE2B9DCDB6}" presName="node" presStyleLbl="node1" presStyleIdx="2" presStyleCnt="4" custScaleX="121811">
        <dgm:presLayoutVars>
          <dgm:bulletEnabled val="1"/>
        </dgm:presLayoutVars>
      </dgm:prSet>
      <dgm:spPr/>
    </dgm:pt>
    <dgm:pt modelId="{E6210953-3B29-4EB3-A486-326B73A4924B}" type="pres">
      <dgm:prSet presAssocID="{C204CC9C-4783-4100-B292-E0835A3BB456}" presName="parTrans" presStyleLbl="sibTrans2D1" presStyleIdx="3" presStyleCnt="4"/>
      <dgm:spPr/>
    </dgm:pt>
    <dgm:pt modelId="{7458232C-E331-45BB-81CA-1C6401B6B192}" type="pres">
      <dgm:prSet presAssocID="{C204CC9C-4783-4100-B292-E0835A3BB456}" presName="connectorText" presStyleLbl="sibTrans2D1" presStyleIdx="3" presStyleCnt="4"/>
      <dgm:spPr/>
    </dgm:pt>
    <dgm:pt modelId="{9DC372C3-EE4B-48E2-8E91-DBEE4B843270}" type="pres">
      <dgm:prSet presAssocID="{E67F52F2-8383-4CDD-851C-6322F218F3D9}" presName="node" presStyleLbl="node1" presStyleIdx="3" presStyleCnt="4" custScaleX="125699">
        <dgm:presLayoutVars>
          <dgm:bulletEnabled val="1"/>
        </dgm:presLayoutVars>
      </dgm:prSet>
      <dgm:spPr/>
    </dgm:pt>
  </dgm:ptLst>
  <dgm:cxnLst>
    <dgm:cxn modelId="{5C3A960A-576D-4A75-BCB6-18F3DD7A66B2}" type="presOf" srcId="{E67F52F2-8383-4CDD-851C-6322F218F3D9}" destId="{9DC372C3-EE4B-48E2-8E91-DBEE4B843270}" srcOrd="0" destOrd="0" presId="urn:microsoft.com/office/officeart/2005/8/layout/radial5"/>
    <dgm:cxn modelId="{A0EDC01C-D908-42C2-8628-87EC7F823358}" srcId="{D5A201AC-CDAC-4F04-9EA7-CCF5B646EAEF}" destId="{4B13241A-EA4C-4798-A0F6-BFCE2B9DCDB6}" srcOrd="2" destOrd="0" parTransId="{1F873B17-5FF7-46A6-AF58-E4EA34FBAFC3}" sibTransId="{F1E1FD11-649C-4FD4-9193-4D5C4BAC3259}"/>
    <dgm:cxn modelId="{3D094121-14B1-473D-BDD8-24D1D4A4D9B0}" type="presOf" srcId="{2DB288E1-4B34-41A3-B302-9A06DAA52DDA}" destId="{80E60D57-7C9D-4717-922D-CF8D524E6EC1}" srcOrd="0" destOrd="0" presId="urn:microsoft.com/office/officeart/2005/8/layout/radial5"/>
    <dgm:cxn modelId="{65A77E23-3BE0-4A8C-9664-A5B8C8FC7E41}" type="presOf" srcId="{1F873B17-5FF7-46A6-AF58-E4EA34FBAFC3}" destId="{8CE756FC-C91B-49AF-B170-01A0C469E41E}" srcOrd="1" destOrd="0" presId="urn:microsoft.com/office/officeart/2005/8/layout/radial5"/>
    <dgm:cxn modelId="{F0C73225-A1B5-4F60-88C8-C0718C0ACD0E}" type="presOf" srcId="{C204CC9C-4783-4100-B292-E0835A3BB456}" destId="{E6210953-3B29-4EB3-A486-326B73A4924B}" srcOrd="0" destOrd="0" presId="urn:microsoft.com/office/officeart/2005/8/layout/radial5"/>
    <dgm:cxn modelId="{A0CBBF3C-A0FD-479D-BBE7-B981D5AA078E}" srcId="{83894EBF-9A1D-4266-96B8-4D84E6CB0F75}" destId="{D5A201AC-CDAC-4F04-9EA7-CCF5B646EAEF}" srcOrd="0" destOrd="0" parTransId="{2A7BBCA8-3DBA-4C26-9997-0796F141E4D1}" sibTransId="{A7651BE6-4816-4C1A-92B8-9FB0C953019C}"/>
    <dgm:cxn modelId="{6DDF1980-20B8-46F4-9496-7CBB89207ECA}" srcId="{D5A201AC-CDAC-4F04-9EA7-CCF5B646EAEF}" destId="{B3C72588-DF53-4CFE-85A8-10360F8FDA2A}" srcOrd="1" destOrd="0" parTransId="{8C319C44-77C9-4D11-AD2B-8E7D3759C869}" sibTransId="{45AF00C2-6CF2-49BA-A6D0-87A1EE971665}"/>
    <dgm:cxn modelId="{EF244282-EC79-486C-8969-6B64B2406E1F}" type="presOf" srcId="{8C319C44-77C9-4D11-AD2B-8E7D3759C869}" destId="{60523E52-ED1A-43BA-9BB2-60F93EF98951}" srcOrd="0" destOrd="0" presId="urn:microsoft.com/office/officeart/2005/8/layout/radial5"/>
    <dgm:cxn modelId="{D764B392-424E-48BE-84E7-04067F59A65F}" type="presOf" srcId="{D5A201AC-CDAC-4F04-9EA7-CCF5B646EAEF}" destId="{3FF42D7B-4823-485F-8D8F-79FE15481E35}" srcOrd="0" destOrd="0" presId="urn:microsoft.com/office/officeart/2005/8/layout/radial5"/>
    <dgm:cxn modelId="{69E9E093-EDD1-4240-90CC-E1CA1E09DCBA}" type="presOf" srcId="{1F873B17-5FF7-46A6-AF58-E4EA34FBAFC3}" destId="{61B723FF-D5DC-4196-9A3F-341096C84904}" srcOrd="0" destOrd="0" presId="urn:microsoft.com/office/officeart/2005/8/layout/radial5"/>
    <dgm:cxn modelId="{E189D5AA-502E-4346-A573-D0FD253CA4BF}" srcId="{D5A201AC-CDAC-4F04-9EA7-CCF5B646EAEF}" destId="{E67F52F2-8383-4CDD-851C-6322F218F3D9}" srcOrd="3" destOrd="0" parTransId="{C204CC9C-4783-4100-B292-E0835A3BB456}" sibTransId="{57E40FD8-9D0D-4B8F-AEFF-F02A83AA227F}"/>
    <dgm:cxn modelId="{5D4685B9-B262-4F6C-97BF-EFBFCEE0FFE6}" type="presOf" srcId="{B3C72588-DF53-4CFE-85A8-10360F8FDA2A}" destId="{88A57CB3-6A90-44B3-A61D-00222E0EC438}" srcOrd="0" destOrd="0" presId="urn:microsoft.com/office/officeart/2005/8/layout/radial5"/>
    <dgm:cxn modelId="{48110ABD-47CB-4C73-A439-77EF6B5F1704}" type="presOf" srcId="{83894EBF-9A1D-4266-96B8-4D84E6CB0F75}" destId="{D5726232-DA8F-4CFD-9A1D-88A80BCD5F13}" srcOrd="0" destOrd="0" presId="urn:microsoft.com/office/officeart/2005/8/layout/radial5"/>
    <dgm:cxn modelId="{620002C5-B740-4C2F-B432-B2794C615EEA}" type="presOf" srcId="{4B13241A-EA4C-4798-A0F6-BFCE2B9DCDB6}" destId="{B45854F7-5527-45B1-AB63-DBFFAE76DCA6}" srcOrd="0" destOrd="0" presId="urn:microsoft.com/office/officeart/2005/8/layout/radial5"/>
    <dgm:cxn modelId="{207E1FC8-3994-44C4-A7C1-EBFD2AD4E554}" type="presOf" srcId="{8C319C44-77C9-4D11-AD2B-8E7D3759C869}" destId="{FAA000C9-55D1-46BC-A5F4-A6D7AFE2B496}" srcOrd="1" destOrd="0" presId="urn:microsoft.com/office/officeart/2005/8/layout/radial5"/>
    <dgm:cxn modelId="{FAF274CB-5EE9-440E-9A8A-13F971864924}" type="presOf" srcId="{2DB288E1-4B34-41A3-B302-9A06DAA52DDA}" destId="{C69FF3D9-8057-4BA1-A0A8-89D166EC216A}" srcOrd="1" destOrd="0" presId="urn:microsoft.com/office/officeart/2005/8/layout/radial5"/>
    <dgm:cxn modelId="{1E459DDE-8A6D-4239-A08E-4A854A72FDE9}" type="presOf" srcId="{7322A243-B298-4B74-8EDA-FE90D6CF037F}" destId="{36BBAC75-0645-4742-AE9F-88547985FA9A}" srcOrd="0" destOrd="0" presId="urn:microsoft.com/office/officeart/2005/8/layout/radial5"/>
    <dgm:cxn modelId="{0DEDA7F8-2E2D-4023-A87C-1B2B52BCFD1F}" srcId="{D5A201AC-CDAC-4F04-9EA7-CCF5B646EAEF}" destId="{7322A243-B298-4B74-8EDA-FE90D6CF037F}" srcOrd="0" destOrd="0" parTransId="{2DB288E1-4B34-41A3-B302-9A06DAA52DDA}" sibTransId="{4C8B9879-AC79-4576-9707-4108B9EB4744}"/>
    <dgm:cxn modelId="{0754B6FC-FF16-45B2-9BAD-191AD21BEE3C}" type="presOf" srcId="{C204CC9C-4783-4100-B292-E0835A3BB456}" destId="{7458232C-E331-45BB-81CA-1C6401B6B192}" srcOrd="1" destOrd="0" presId="urn:microsoft.com/office/officeart/2005/8/layout/radial5"/>
    <dgm:cxn modelId="{596977DF-65CF-4946-8330-ABC75FC6902B}" type="presParOf" srcId="{D5726232-DA8F-4CFD-9A1D-88A80BCD5F13}" destId="{3FF42D7B-4823-485F-8D8F-79FE15481E35}" srcOrd="0" destOrd="0" presId="urn:microsoft.com/office/officeart/2005/8/layout/radial5"/>
    <dgm:cxn modelId="{5D14C0D2-B512-4648-B63B-A1D0F1800CB7}" type="presParOf" srcId="{D5726232-DA8F-4CFD-9A1D-88A80BCD5F13}" destId="{80E60D57-7C9D-4717-922D-CF8D524E6EC1}" srcOrd="1" destOrd="0" presId="urn:microsoft.com/office/officeart/2005/8/layout/radial5"/>
    <dgm:cxn modelId="{CEE1B12A-E9FE-4A98-BF57-F2AE3F49B04A}" type="presParOf" srcId="{80E60D57-7C9D-4717-922D-CF8D524E6EC1}" destId="{C69FF3D9-8057-4BA1-A0A8-89D166EC216A}" srcOrd="0" destOrd="0" presId="urn:microsoft.com/office/officeart/2005/8/layout/radial5"/>
    <dgm:cxn modelId="{11156B7A-EA39-4C4F-A18D-3DC195BEF665}" type="presParOf" srcId="{D5726232-DA8F-4CFD-9A1D-88A80BCD5F13}" destId="{36BBAC75-0645-4742-AE9F-88547985FA9A}" srcOrd="2" destOrd="0" presId="urn:microsoft.com/office/officeart/2005/8/layout/radial5"/>
    <dgm:cxn modelId="{B9A35300-49F4-496F-B743-5330F791E50E}" type="presParOf" srcId="{D5726232-DA8F-4CFD-9A1D-88A80BCD5F13}" destId="{60523E52-ED1A-43BA-9BB2-60F93EF98951}" srcOrd="3" destOrd="0" presId="urn:microsoft.com/office/officeart/2005/8/layout/radial5"/>
    <dgm:cxn modelId="{67DDCBF5-FA84-4A8B-BD24-1E600C281B21}" type="presParOf" srcId="{60523E52-ED1A-43BA-9BB2-60F93EF98951}" destId="{FAA000C9-55D1-46BC-A5F4-A6D7AFE2B496}" srcOrd="0" destOrd="0" presId="urn:microsoft.com/office/officeart/2005/8/layout/radial5"/>
    <dgm:cxn modelId="{534CDFCC-8DFB-4B20-8437-60A01E070416}" type="presParOf" srcId="{D5726232-DA8F-4CFD-9A1D-88A80BCD5F13}" destId="{88A57CB3-6A90-44B3-A61D-00222E0EC438}" srcOrd="4" destOrd="0" presId="urn:microsoft.com/office/officeart/2005/8/layout/radial5"/>
    <dgm:cxn modelId="{CDB493A2-848C-4F06-82DA-DD9D04455BE2}" type="presParOf" srcId="{D5726232-DA8F-4CFD-9A1D-88A80BCD5F13}" destId="{61B723FF-D5DC-4196-9A3F-341096C84904}" srcOrd="5" destOrd="0" presId="urn:microsoft.com/office/officeart/2005/8/layout/radial5"/>
    <dgm:cxn modelId="{E943A6B5-575A-4BD4-9048-50FAF3820F00}" type="presParOf" srcId="{61B723FF-D5DC-4196-9A3F-341096C84904}" destId="{8CE756FC-C91B-49AF-B170-01A0C469E41E}" srcOrd="0" destOrd="0" presId="urn:microsoft.com/office/officeart/2005/8/layout/radial5"/>
    <dgm:cxn modelId="{9D8C5750-32F1-41EC-9FDD-972C8EBA639C}" type="presParOf" srcId="{D5726232-DA8F-4CFD-9A1D-88A80BCD5F13}" destId="{B45854F7-5527-45B1-AB63-DBFFAE76DCA6}" srcOrd="6" destOrd="0" presId="urn:microsoft.com/office/officeart/2005/8/layout/radial5"/>
    <dgm:cxn modelId="{DBDF8A0B-29F2-426D-BD19-1122D23BE096}" type="presParOf" srcId="{D5726232-DA8F-4CFD-9A1D-88A80BCD5F13}" destId="{E6210953-3B29-4EB3-A486-326B73A4924B}" srcOrd="7" destOrd="0" presId="urn:microsoft.com/office/officeart/2005/8/layout/radial5"/>
    <dgm:cxn modelId="{524ACE60-6493-4EC8-AD2C-4B91A9633BFA}" type="presParOf" srcId="{E6210953-3B29-4EB3-A486-326B73A4924B}" destId="{7458232C-E331-45BB-81CA-1C6401B6B192}" srcOrd="0" destOrd="0" presId="urn:microsoft.com/office/officeart/2005/8/layout/radial5"/>
    <dgm:cxn modelId="{7029138E-032B-4BE6-A027-9B486F613D08}" type="presParOf" srcId="{D5726232-DA8F-4CFD-9A1D-88A80BCD5F13}" destId="{9DC372C3-EE4B-48E2-8E91-DBEE4B84327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BA935-0BF6-4CF5-8D62-A0FE4CC740E9}">
      <dsp:nvSpPr>
        <dsp:cNvPr id="0" name=""/>
        <dsp:cNvSpPr/>
      </dsp:nvSpPr>
      <dsp:spPr>
        <a:xfrm>
          <a:off x="3477324" y="1629711"/>
          <a:ext cx="1432302" cy="1188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ভিটামিন</a:t>
          </a:r>
          <a:r>
            <a:rPr lang="en-US" sz="2400" kern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687080" y="1803718"/>
        <a:ext cx="1012790" cy="840179"/>
      </dsp:txXfrm>
    </dsp:sp>
    <dsp:sp modelId="{8A60B759-E905-4C1B-B816-B286D9F9A267}">
      <dsp:nvSpPr>
        <dsp:cNvPr id="0" name=""/>
        <dsp:cNvSpPr/>
      </dsp:nvSpPr>
      <dsp:spPr>
        <a:xfrm rot="16032577">
          <a:off x="4031709" y="1210491"/>
          <a:ext cx="243932" cy="39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4070080" y="1325738"/>
        <a:ext cx="170752" cy="236098"/>
      </dsp:txXfrm>
    </dsp:sp>
    <dsp:sp modelId="{2BE7DBEA-CCC2-45D7-AC4A-AD6D9892F27C}">
      <dsp:nvSpPr>
        <dsp:cNvPr id="0" name=""/>
        <dsp:cNvSpPr/>
      </dsp:nvSpPr>
      <dsp:spPr>
        <a:xfrm>
          <a:off x="3313272" y="36072"/>
          <a:ext cx="1602454" cy="1134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ভিটামিন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-এ</a:t>
          </a:r>
        </a:p>
      </dsp:txBody>
      <dsp:txXfrm>
        <a:off x="3547946" y="202253"/>
        <a:ext cx="1133106" cy="802396"/>
      </dsp:txXfrm>
    </dsp:sp>
    <dsp:sp modelId="{351F4A79-55DA-44FD-8FF0-DF25DFA5433D}">
      <dsp:nvSpPr>
        <dsp:cNvPr id="0" name=""/>
        <dsp:cNvSpPr/>
      </dsp:nvSpPr>
      <dsp:spPr>
        <a:xfrm rot="20101760">
          <a:off x="4852737" y="1695479"/>
          <a:ext cx="105529" cy="39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854217" y="1780861"/>
        <a:ext cx="73870" cy="236098"/>
      </dsp:txXfrm>
    </dsp:sp>
    <dsp:sp modelId="{A96D1F87-5A94-4FE0-BC12-AB8B28C7B209}">
      <dsp:nvSpPr>
        <dsp:cNvPr id="0" name=""/>
        <dsp:cNvSpPr/>
      </dsp:nvSpPr>
      <dsp:spPr>
        <a:xfrm>
          <a:off x="4922960" y="1010657"/>
          <a:ext cx="1298731" cy="1142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ভিটামিন-বি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13155" y="1177911"/>
        <a:ext cx="918341" cy="807576"/>
      </dsp:txXfrm>
    </dsp:sp>
    <dsp:sp modelId="{1B6658DF-BD86-4D06-9A4B-0BBD69962456}">
      <dsp:nvSpPr>
        <dsp:cNvPr id="0" name=""/>
        <dsp:cNvSpPr/>
      </dsp:nvSpPr>
      <dsp:spPr>
        <a:xfrm rot="1887451">
          <a:off x="4807745" y="2444175"/>
          <a:ext cx="135070" cy="39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810723" y="2512302"/>
        <a:ext cx="94549" cy="236098"/>
      </dsp:txXfrm>
    </dsp:sp>
    <dsp:sp modelId="{EF0A64CF-8DC0-47F3-881D-80561EDEE076}">
      <dsp:nvSpPr>
        <dsp:cNvPr id="0" name=""/>
        <dsp:cNvSpPr/>
      </dsp:nvSpPr>
      <dsp:spPr>
        <a:xfrm>
          <a:off x="4869550" y="2469114"/>
          <a:ext cx="1296439" cy="11297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ভিটামিন-সি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59409" y="2634561"/>
        <a:ext cx="916721" cy="798852"/>
      </dsp:txXfrm>
    </dsp:sp>
    <dsp:sp modelId="{E95333E5-B166-4006-BD65-D6B11EA148EE}">
      <dsp:nvSpPr>
        <dsp:cNvPr id="0" name=""/>
        <dsp:cNvSpPr/>
      </dsp:nvSpPr>
      <dsp:spPr>
        <a:xfrm rot="5567423">
          <a:off x="4018838" y="2865232"/>
          <a:ext cx="267569" cy="39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4060927" y="2903844"/>
        <a:ext cx="187298" cy="236098"/>
      </dsp:txXfrm>
    </dsp:sp>
    <dsp:sp modelId="{A0EBAD45-7952-4F75-993F-34728EF3B3FF}">
      <dsp:nvSpPr>
        <dsp:cNvPr id="0" name=""/>
        <dsp:cNvSpPr/>
      </dsp:nvSpPr>
      <dsp:spPr>
        <a:xfrm>
          <a:off x="3502319" y="3321217"/>
          <a:ext cx="1224360" cy="1045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ভিটামিন-ডি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81622" y="3474385"/>
        <a:ext cx="865754" cy="739560"/>
      </dsp:txXfrm>
    </dsp:sp>
    <dsp:sp modelId="{0E39FF78-802B-4903-BBA2-791FBBB17E75}">
      <dsp:nvSpPr>
        <dsp:cNvPr id="0" name=""/>
        <dsp:cNvSpPr/>
      </dsp:nvSpPr>
      <dsp:spPr>
        <a:xfrm rot="9080370">
          <a:off x="3369998" y="2429872"/>
          <a:ext cx="173037" cy="39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3418729" y="2496123"/>
        <a:ext cx="121126" cy="236098"/>
      </dsp:txXfrm>
    </dsp:sp>
    <dsp:sp modelId="{21F0D000-D04C-4FEC-8F40-AD2C69487904}">
      <dsp:nvSpPr>
        <dsp:cNvPr id="0" name=""/>
        <dsp:cNvSpPr/>
      </dsp:nvSpPr>
      <dsp:spPr>
        <a:xfrm>
          <a:off x="2020262" y="2382642"/>
          <a:ext cx="1381933" cy="1302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22641" y="2573416"/>
        <a:ext cx="977175" cy="921141"/>
      </dsp:txXfrm>
    </dsp:sp>
    <dsp:sp modelId="{4F141BB7-BE2C-45C8-BB6C-9A705C99D3BD}">
      <dsp:nvSpPr>
        <dsp:cNvPr id="0" name=""/>
        <dsp:cNvSpPr/>
      </dsp:nvSpPr>
      <dsp:spPr>
        <a:xfrm rot="12519630">
          <a:off x="3319310" y="1607172"/>
          <a:ext cx="211939" cy="393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3378997" y="1701120"/>
        <a:ext cx="148357" cy="236098"/>
      </dsp:txXfrm>
    </dsp:sp>
    <dsp:sp modelId="{0CD28CAB-857C-467F-A4F8-77D553784977}">
      <dsp:nvSpPr>
        <dsp:cNvPr id="0" name=""/>
        <dsp:cNvSpPr/>
      </dsp:nvSpPr>
      <dsp:spPr>
        <a:xfrm>
          <a:off x="2091034" y="842426"/>
          <a:ext cx="1240389" cy="11424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ভিটামিন-কে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2685" y="1009728"/>
        <a:ext cx="877087" cy="807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42D7B-4823-485F-8D8F-79FE15481E35}">
      <dsp:nvSpPr>
        <dsp:cNvPr id="0" name=""/>
        <dsp:cNvSpPr/>
      </dsp:nvSpPr>
      <dsp:spPr>
        <a:xfrm>
          <a:off x="3699122" y="1791073"/>
          <a:ext cx="1576210" cy="12325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ভিটামিন-এ এর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29953" y="1971572"/>
        <a:ext cx="1114548" cy="871523"/>
      </dsp:txXfrm>
    </dsp:sp>
    <dsp:sp modelId="{80E60D57-7C9D-4717-922D-CF8D524E6EC1}">
      <dsp:nvSpPr>
        <dsp:cNvPr id="0" name=""/>
        <dsp:cNvSpPr/>
      </dsp:nvSpPr>
      <dsp:spPr>
        <a:xfrm rot="16200000">
          <a:off x="4348519" y="1322197"/>
          <a:ext cx="277415" cy="4300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390131" y="1449815"/>
        <a:ext cx="194191" cy="258016"/>
      </dsp:txXfrm>
    </dsp:sp>
    <dsp:sp modelId="{36BBAC75-0645-4742-AE9F-88547985FA9A}">
      <dsp:nvSpPr>
        <dsp:cNvPr id="0" name=""/>
        <dsp:cNvSpPr/>
      </dsp:nvSpPr>
      <dsp:spPr>
        <a:xfrm>
          <a:off x="3635644" y="2858"/>
          <a:ext cx="1703165" cy="12647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সুস্থ দেহ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85067" y="188082"/>
        <a:ext cx="1204319" cy="894341"/>
      </dsp:txXfrm>
    </dsp:sp>
    <dsp:sp modelId="{60523E52-ED1A-43BA-9BB2-60F93EF98951}">
      <dsp:nvSpPr>
        <dsp:cNvPr id="0" name=""/>
        <dsp:cNvSpPr/>
      </dsp:nvSpPr>
      <dsp:spPr>
        <a:xfrm>
          <a:off x="5309172" y="2192319"/>
          <a:ext cx="81523" cy="4300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309172" y="2278325"/>
        <a:ext cx="57066" cy="258016"/>
      </dsp:txXfrm>
    </dsp:sp>
    <dsp:sp modelId="{88A57CB3-6A90-44B3-A61D-00222E0EC438}">
      <dsp:nvSpPr>
        <dsp:cNvPr id="0" name=""/>
        <dsp:cNvSpPr/>
      </dsp:nvSpPr>
      <dsp:spPr>
        <a:xfrm>
          <a:off x="5429151" y="1774939"/>
          <a:ext cx="1660314" cy="126478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দাঁত গ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ঠন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72298" y="1960163"/>
        <a:ext cx="1174020" cy="894341"/>
      </dsp:txXfrm>
    </dsp:sp>
    <dsp:sp modelId="{61B723FF-D5DC-4196-9A3F-341096C84904}">
      <dsp:nvSpPr>
        <dsp:cNvPr id="0" name=""/>
        <dsp:cNvSpPr/>
      </dsp:nvSpPr>
      <dsp:spPr>
        <a:xfrm rot="5400000">
          <a:off x="4348519" y="3062442"/>
          <a:ext cx="277415" cy="4300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390131" y="3106836"/>
        <a:ext cx="194191" cy="258016"/>
      </dsp:txXfrm>
    </dsp:sp>
    <dsp:sp modelId="{B45854F7-5527-45B1-AB63-DBFFAE76DCA6}">
      <dsp:nvSpPr>
        <dsp:cNvPr id="0" name=""/>
        <dsp:cNvSpPr/>
      </dsp:nvSpPr>
      <dsp:spPr>
        <a:xfrm>
          <a:off x="3716901" y="3547020"/>
          <a:ext cx="1540652" cy="126478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দৃষ্টিশক্তি</a:t>
          </a:r>
          <a:r>
            <a:rPr lang="en-US" sz="28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sp:txBody>
      <dsp:txXfrm>
        <a:off x="3942524" y="3732244"/>
        <a:ext cx="1089406" cy="894341"/>
      </dsp:txXfrm>
    </dsp:sp>
    <dsp:sp modelId="{E6210953-3B29-4EB3-A486-326B73A4924B}">
      <dsp:nvSpPr>
        <dsp:cNvPr id="0" name=""/>
        <dsp:cNvSpPr/>
      </dsp:nvSpPr>
      <dsp:spPr>
        <a:xfrm rot="10800000">
          <a:off x="3557325" y="2192319"/>
          <a:ext cx="100202" cy="4300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587386" y="2278325"/>
        <a:ext cx="70141" cy="258016"/>
      </dsp:txXfrm>
    </dsp:sp>
    <dsp:sp modelId="{9DC372C3-EE4B-48E2-8E91-DBEE4B843270}">
      <dsp:nvSpPr>
        <dsp:cNvPr id="0" name=""/>
        <dsp:cNvSpPr/>
      </dsp:nvSpPr>
      <dsp:spPr>
        <a:xfrm>
          <a:off x="1920232" y="1774939"/>
          <a:ext cx="1589827" cy="126478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রোগ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প্রতিরোধ</a:t>
          </a:r>
          <a:r>
            <a:rPr lang="en-US" sz="2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ক্ষমতাবৃদ্ধি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53057" y="1960163"/>
        <a:ext cx="1124177" cy="894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4C6CB-1C47-44D5-BEEB-C9CCF48A7FBB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AD31B-095B-4AAA-898A-04C62DF21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6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D31B-095B-4AAA-898A-04C62DF214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86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D31B-095B-4AAA-898A-04C62DF214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D31B-095B-4AAA-898A-04C62DF214F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4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D31B-095B-4AAA-898A-04C62DF214F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9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57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1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8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9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8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1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260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945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87ED16-FA3C-47D1-9EEF-23D03C7A52A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A52E3E-4761-4E03-AE18-563F1FF98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9755" y="501684"/>
            <a:ext cx="32351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15850" y="733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1BB51B-943A-4309-B82E-F871974F0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7" y="3357305"/>
            <a:ext cx="3229231" cy="32292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B9E330-BAF8-4CE8-96BA-9F7C8EE8C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788" y="3357304"/>
            <a:ext cx="3229232" cy="32292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063CA6-59BD-4A72-9E31-9E8EDF2C2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019" y="3357304"/>
            <a:ext cx="3229232" cy="32292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1AF894-04DF-4101-BBC4-746BE154FD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24"/>
          <a:stretch/>
        </p:blipFill>
        <p:spPr>
          <a:xfrm>
            <a:off x="9947251" y="3357304"/>
            <a:ext cx="1985192" cy="322923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FF1C16-FFC1-407E-B139-80B669CF2061}"/>
              </a:ext>
            </a:extLst>
          </p:cNvPr>
          <p:cNvSpPr txBox="1"/>
          <p:nvPr/>
        </p:nvSpPr>
        <p:spPr>
          <a:xfrm>
            <a:off x="3155131" y="1667884"/>
            <a:ext cx="58817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>
                <a:solidFill>
                  <a:srgbClr val="BB092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>
                <a:solidFill>
                  <a:srgbClr val="BB092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BB092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BB0928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67493" y="430316"/>
            <a:ext cx="805701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95" y="1440121"/>
            <a:ext cx="4993202" cy="2989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83" y="1440121"/>
            <a:ext cx="5149771" cy="2989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A61D8F-D2AD-4C03-96F1-8FF048A473D7}"/>
              </a:ext>
            </a:extLst>
          </p:cNvPr>
          <p:cNvSpPr txBox="1"/>
          <p:nvPr/>
        </p:nvSpPr>
        <p:spPr>
          <a:xfrm>
            <a:off x="2222695" y="4726745"/>
            <a:ext cx="2222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7F2FF5-5101-4287-8A02-B4A7364C8D39}"/>
              </a:ext>
            </a:extLst>
          </p:cNvPr>
          <p:cNvSpPr txBox="1"/>
          <p:nvPr/>
        </p:nvSpPr>
        <p:spPr>
          <a:xfrm>
            <a:off x="7425396" y="4597791"/>
            <a:ext cx="2222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পালং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শাক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7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67493" y="430316"/>
            <a:ext cx="805701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59" y="1427813"/>
            <a:ext cx="4361316" cy="27309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368" y="1427812"/>
            <a:ext cx="4526303" cy="27309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B3A5EE-8388-43CC-8C00-9632D0A5658F}"/>
              </a:ext>
            </a:extLst>
          </p:cNvPr>
          <p:cNvSpPr txBox="1"/>
          <p:nvPr/>
        </p:nvSpPr>
        <p:spPr>
          <a:xfrm>
            <a:off x="2222695" y="4726745"/>
            <a:ext cx="2222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কুমড়া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E27809-F061-461B-BB10-49EDA93171D7}"/>
              </a:ext>
            </a:extLst>
          </p:cNvPr>
          <p:cNvSpPr txBox="1"/>
          <p:nvPr/>
        </p:nvSpPr>
        <p:spPr>
          <a:xfrm>
            <a:off x="7003366" y="4464548"/>
            <a:ext cx="2222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3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70568346"/>
              </p:ext>
            </p:extLst>
          </p:nvPr>
        </p:nvGraphicFramePr>
        <p:xfrm>
          <a:off x="1591151" y="1716258"/>
          <a:ext cx="9009698" cy="481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89F5EB0-0AFE-4014-951E-484DA2A42863}"/>
              </a:ext>
            </a:extLst>
          </p:cNvPr>
          <p:cNvSpPr txBox="1"/>
          <p:nvPr/>
        </p:nvSpPr>
        <p:spPr>
          <a:xfrm>
            <a:off x="2067493" y="430316"/>
            <a:ext cx="7090403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-“এ”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4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F42D7B-4823-485F-8D8F-79FE15481E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FF42D7B-4823-485F-8D8F-79FE15481E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E60D57-7C9D-4717-922D-CF8D524E6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80E60D57-7C9D-4717-922D-CF8D524E6E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BBAC75-0645-4742-AE9F-88547985F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36BBAC75-0645-4742-AE9F-88547985F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523E52-ED1A-43BA-9BB2-60F93EF98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60523E52-ED1A-43BA-9BB2-60F93EF989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A57CB3-6A90-44B3-A61D-00222E0EC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88A57CB3-6A90-44B3-A61D-00222E0EC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B723FF-D5DC-4196-9A3F-341096C84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61B723FF-D5DC-4196-9A3F-341096C84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5854F7-5527-45B1-AB63-DBFFAE76D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45854F7-5527-45B1-AB63-DBFFAE76DC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210953-3B29-4EB3-A486-326B73A49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E6210953-3B29-4EB3-A486-326B73A49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C372C3-EE4B-48E2-8E91-DBEE4B8432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9DC372C3-EE4B-48E2-8E91-DBEE4B8432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79786" y="3214784"/>
            <a:ext cx="2052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রাতকানা</a:t>
            </a:r>
            <a:endParaRPr lang="en-US" sz="5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7FDD04-F239-4857-B1E7-E7D3ACF03977}"/>
              </a:ext>
            </a:extLst>
          </p:cNvPr>
          <p:cNvSpPr txBox="1"/>
          <p:nvPr/>
        </p:nvSpPr>
        <p:spPr>
          <a:xfrm>
            <a:off x="2023204" y="680635"/>
            <a:ext cx="906209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-“এ”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2393562-4326-4DD8-BC02-AB7457F4200E}"/>
              </a:ext>
            </a:extLst>
          </p:cNvPr>
          <p:cNvGrpSpPr/>
          <p:nvPr/>
        </p:nvGrpSpPr>
        <p:grpSpPr>
          <a:xfrm>
            <a:off x="2351554" y="2408444"/>
            <a:ext cx="2959094" cy="2828901"/>
            <a:chOff x="5411116" y="1903645"/>
            <a:chExt cx="2959094" cy="282890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E14E8C0-0763-43C3-A89E-B3A9F9D8BB7E}"/>
                </a:ext>
              </a:extLst>
            </p:cNvPr>
            <p:cNvSpPr/>
            <p:nvPr/>
          </p:nvSpPr>
          <p:spPr>
            <a:xfrm>
              <a:off x="5411116" y="1903645"/>
              <a:ext cx="2959094" cy="2828901"/>
            </a:xfrm>
            <a:prstGeom prst="ellipse">
              <a:avLst/>
            </a:prstGeom>
            <a:blipFill dpi="0" rotWithShape="0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2D83A5D9-5646-4ED8-B258-2474583238C3}"/>
                </a:ext>
              </a:extLst>
            </p:cNvPr>
            <p:cNvSpPr txBox="1"/>
            <p:nvPr/>
          </p:nvSpPr>
          <p:spPr>
            <a:xfrm>
              <a:off x="5844465" y="2317928"/>
              <a:ext cx="2092396" cy="20003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65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69588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1222" y="665618"/>
            <a:ext cx="4929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বইয়ের সাথে সংযোগ স্থাপন</a:t>
            </a:r>
            <a:endParaRPr lang="en-US" sz="4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90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6841" y="242891"/>
            <a:ext cx="20473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5060" y="1184541"/>
            <a:ext cx="10916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নাম গুলো থেকে বিভিন্ন ভিটামিন যুক্ত খাবারের নাম গুলো আলাদা করি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95782" y="1906838"/>
            <a:ext cx="5950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মাছ, দুধ, গাজর, মিষ্টিকুমড়া,ডিমের কুসুম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সবুজ শাক,মটরশুটি, পালংশাক,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31379"/>
              </p:ext>
            </p:extLst>
          </p:nvPr>
        </p:nvGraphicFramePr>
        <p:xfrm>
          <a:off x="1362367" y="3183133"/>
          <a:ext cx="8667897" cy="3211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273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4587" marR="114587" marT="57294" marB="572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273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4587" marR="114587" marT="57294" marB="572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273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4587" marR="114587" marT="57294" marB="5729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273"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4587" marR="114587" marT="57294" marB="5729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273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4587" marR="114587" marT="57294" marB="5729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916841" y="3082866"/>
            <a:ext cx="177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ভিটামিন-এ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2753" y="2304332"/>
            <a:ext cx="91464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*ভিটামিন-এ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এর অভাবে কোন কোন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রোগ হয় তা অভিনয় করে দেখাও?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988" y="1065259"/>
            <a:ext cx="26180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48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48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4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0684" y="890933"/>
            <a:ext cx="1824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8726" y="2117829"/>
            <a:ext cx="81270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ভিটামিন কত প্রকার ও কি কি?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ভিটামিন আমাদের শরীরে কি কি কাজ করে?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5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3671" y="550179"/>
            <a:ext cx="3260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সৃজনশীল কাজ</a:t>
            </a:r>
            <a:endParaRPr lang="en-US" sz="54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7275" y="1685046"/>
            <a:ext cx="10533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আশেপাশে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নের শাকসবজি চাষ করা হয় এবং কোনটিতে ভিটামিন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এ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আছে তার একটি তালিকা তৈরি করবে।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0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7832" y="3343201"/>
            <a:ext cx="44230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49" y="1977554"/>
            <a:ext cx="4777018" cy="34659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035AD3-7F58-4B81-B55F-9E471382431A}"/>
              </a:ext>
            </a:extLst>
          </p:cNvPr>
          <p:cNvSpPr txBox="1"/>
          <p:nvPr/>
        </p:nvSpPr>
        <p:spPr>
          <a:xfrm>
            <a:off x="4193075" y="438057"/>
            <a:ext cx="3805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3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4502" y="466356"/>
            <a:ext cx="3969024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2601" y="2382094"/>
            <a:ext cx="660185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রুহুল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পশ্চিমখন্ডসরকারি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5850" y="222885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D4B7A1-B224-4CB2-AF9E-5A1C374D6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6796" y="1792751"/>
            <a:ext cx="4245805" cy="424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4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FC2970C-F069-4DE3-9DEA-E3E24A2D587C}"/>
              </a:ext>
            </a:extLst>
          </p:cNvPr>
          <p:cNvSpPr txBox="1"/>
          <p:nvPr/>
        </p:nvSpPr>
        <p:spPr>
          <a:xfrm>
            <a:off x="2057400" y="1868546"/>
            <a:ext cx="8469574" cy="373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10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5400" b="1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bn-IN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৪০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algn="ctr"/>
            <a:r>
              <a:rPr lang="bn-IN" sz="3600" b="1" dirty="0">
                <a:solidFill>
                  <a:srgbClr val="1C8C11"/>
                </a:solidFill>
                <a:latin typeface="NikoshBAN" pitchFamily="2" charset="0"/>
                <a:cs typeface="NikoshBAN" pitchFamily="2" charset="0"/>
              </a:rPr>
              <a:t>পাঠের শিরোনামঃ</a:t>
            </a:r>
            <a:r>
              <a:rPr lang="en-US" sz="3600" b="1" dirty="0">
                <a:solidFill>
                  <a:srgbClr val="1C8C1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>
                <a:solidFill>
                  <a:srgbClr val="004A82"/>
                </a:solidFill>
                <a:latin typeface="NikoshBAN" pitchFamily="2" charset="0"/>
                <a:cs typeface="NikoshBAN" pitchFamily="2" charset="0"/>
              </a:rPr>
              <a:t>পাঠ-১</a:t>
            </a:r>
            <a:endParaRPr lang="bn-IN" sz="3600" b="1" dirty="0">
              <a:solidFill>
                <a:srgbClr val="004A8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u="sng" dirty="0">
                <a:latin typeface="NikoshBAN" pitchFamily="2" charset="0"/>
                <a:cs typeface="NikoshBAN" pitchFamily="2" charset="0"/>
              </a:rPr>
              <a:t>পাঠের অংশ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ভিটামিন</a:t>
            </a:r>
            <a:endParaRPr lang="bn-IN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২১/১২/২০২০খ্রি: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74D91B-165D-46CB-BFD6-44F3297A7DFD}"/>
              </a:ext>
            </a:extLst>
          </p:cNvPr>
          <p:cNvSpPr txBox="1"/>
          <p:nvPr/>
        </p:nvSpPr>
        <p:spPr>
          <a:xfrm>
            <a:off x="3657600" y="711084"/>
            <a:ext cx="4566965" cy="11574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solidFill>
                  <a:srgbClr val="1C8C1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solidFill>
                  <a:srgbClr val="1C8C1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b="1" dirty="0">
                <a:solidFill>
                  <a:srgbClr val="1C8C1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7200" b="1" dirty="0">
              <a:solidFill>
                <a:srgbClr val="1C8C1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34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5716" y="789970"/>
            <a:ext cx="2750456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4836" y="2618457"/>
            <a:ext cx="7475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8.1.2ভিটামিন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“এ”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এরউৎস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4836" y="3243420"/>
            <a:ext cx="9672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8.1.3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ভিটামিনের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“এ”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4836" y="4407403"/>
            <a:ext cx="8675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8.1.4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4836" y="1987104"/>
            <a:ext cx="9309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৮.১.1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“এ”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9368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8106" y="541139"/>
            <a:ext cx="3075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48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48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6369" y="1898808"/>
            <a:ext cx="6125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উদ্ভিজ্জ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খাদ্যদ্রব্য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6369" y="2545139"/>
            <a:ext cx="6143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খাদ্যদ্রব্য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3165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60999186"/>
              </p:ext>
            </p:extLst>
          </p:nvPr>
        </p:nvGraphicFramePr>
        <p:xfrm>
          <a:off x="2110154" y="1406769"/>
          <a:ext cx="8187398" cy="440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427A75D-FF4D-4471-A3D7-6803D51C792C}"/>
              </a:ext>
            </a:extLst>
          </p:cNvPr>
          <p:cNvSpPr txBox="1"/>
          <p:nvPr/>
        </p:nvSpPr>
        <p:spPr>
          <a:xfrm>
            <a:off x="3920820" y="378825"/>
            <a:ext cx="4566065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5BA935-0BF6-4CF5-8D62-A0FE4CC74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D5BA935-0BF6-4CF5-8D62-A0FE4CC74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60B759-E905-4C1B-B816-B286D9F9A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A60B759-E905-4C1B-B816-B286D9F9A2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E7DBEA-CCC2-45D7-AC4A-AD6D9892F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2BE7DBEA-CCC2-45D7-AC4A-AD6D9892F2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F4A79-55DA-44FD-8FF0-DF25DFA54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351F4A79-55DA-44FD-8FF0-DF25DFA543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6D1F87-5A94-4FE0-BC12-AB8B28C7B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A96D1F87-5A94-4FE0-BC12-AB8B28C7B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6658DF-BD86-4D06-9A4B-0BBD699624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1B6658DF-BD86-4D06-9A4B-0BBD699624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0A64CF-8DC0-47F3-881D-80561EDEE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EF0A64CF-8DC0-47F3-881D-80561EDEE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5333E5-B166-4006-BD65-D6B11EA14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E95333E5-B166-4006-BD65-D6B11EA148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EBAD45-7952-4F75-993F-34728EF3B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A0EBAD45-7952-4F75-993F-34728EF3B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39FF78-802B-4903-BBA2-791FBBB17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0E39FF78-802B-4903-BBA2-791FBBB17E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F0D000-D04C-4FEC-8F40-AD2C69487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21F0D000-D04C-4FEC-8F40-AD2C69487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141BB7-BE2C-45C8-BB6C-9A705C99D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4F141BB7-BE2C-45C8-BB6C-9A705C99D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D28CAB-857C-467F-A4F8-77D553784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0CD28CAB-857C-467F-A4F8-77D5537849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7718" y="748005"/>
            <a:ext cx="5916563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পড়বো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CB618-E74E-4321-81FD-6B7FC7063814}"/>
              </a:ext>
            </a:extLst>
          </p:cNvPr>
          <p:cNvSpPr txBox="1"/>
          <p:nvPr/>
        </p:nvSpPr>
        <p:spPr>
          <a:xfrm>
            <a:off x="2642692" y="2574461"/>
            <a:ext cx="6906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“এ” </a:t>
            </a:r>
            <a:r>
              <a:rPr lang="en-US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2852" y="705802"/>
            <a:ext cx="3159295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উপকরন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7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67493" y="430316"/>
            <a:ext cx="805701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57" y="1297882"/>
            <a:ext cx="4939616" cy="3208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185" y="1297881"/>
            <a:ext cx="5126481" cy="32083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989B584-D055-459D-8E25-6E0C85E06AFB}"/>
              </a:ext>
            </a:extLst>
          </p:cNvPr>
          <p:cNvSpPr txBox="1"/>
          <p:nvPr/>
        </p:nvSpPr>
        <p:spPr>
          <a:xfrm>
            <a:off x="2222695" y="4726745"/>
            <a:ext cx="2222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কুসুম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6157B5-0697-4ADA-B032-5AE211B6DD8B}"/>
              </a:ext>
            </a:extLst>
          </p:cNvPr>
          <p:cNvSpPr txBox="1"/>
          <p:nvPr/>
        </p:nvSpPr>
        <p:spPr>
          <a:xfrm>
            <a:off x="7746609" y="4693978"/>
            <a:ext cx="2222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গাজর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1102</TotalTime>
  <Words>302</Words>
  <Application>Microsoft Office PowerPoint</Application>
  <PresentationFormat>Widescreen</PresentationFormat>
  <Paragraphs>71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Garamond</vt:lpstr>
      <vt:lpstr>NikoshBAN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Ruhul Amin</cp:lastModifiedBy>
  <cp:revision>268</cp:revision>
  <dcterms:created xsi:type="dcterms:W3CDTF">2016-10-05T03:21:54Z</dcterms:created>
  <dcterms:modified xsi:type="dcterms:W3CDTF">2020-12-28T11:47:33Z</dcterms:modified>
</cp:coreProperties>
</file>