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73" r:id="rId3"/>
    <p:sldId id="262" r:id="rId4"/>
    <p:sldId id="278" r:id="rId5"/>
    <p:sldId id="298" r:id="rId6"/>
    <p:sldId id="283" r:id="rId7"/>
    <p:sldId id="300" r:id="rId8"/>
    <p:sldId id="260" r:id="rId9"/>
    <p:sldId id="263" r:id="rId10"/>
    <p:sldId id="258" r:id="rId11"/>
    <p:sldId id="287" r:id="rId12"/>
    <p:sldId id="302" r:id="rId13"/>
    <p:sldId id="307" r:id="rId14"/>
    <p:sldId id="292" r:id="rId15"/>
    <p:sldId id="299" r:id="rId16"/>
    <p:sldId id="288" r:id="rId17"/>
    <p:sldId id="290" r:id="rId18"/>
    <p:sldId id="286" r:id="rId19"/>
    <p:sldId id="275" r:id="rId20"/>
  </p:sldIdLst>
  <p:sldSz cx="12192000" cy="6858000"/>
  <p:notesSz cx="6858000" cy="9144000"/>
  <p:defaultTextStyle>
    <a:defPPr>
      <a:defRPr lang="en-US"/>
    </a:defPPr>
    <a:lvl1pPr marL="0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39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878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317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755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195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633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072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511" algn="l" defTabSz="822878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1F3E"/>
    <a:srgbClr val="1FC808"/>
    <a:srgbClr val="F8E70B"/>
    <a:srgbClr val="FFFFFF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2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41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2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4"/>
            <a:ext cx="103632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4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28600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74320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20040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657602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5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1" indent="0">
              <a:buNone/>
              <a:defRPr sz="1799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1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2"/>
            <a:ext cx="538903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1" indent="0">
              <a:buNone/>
              <a:defRPr sz="1799" b="1"/>
            </a:lvl3pPr>
            <a:lvl4pPr marL="1371601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1" indent="0">
              <a:buNone/>
              <a:defRPr sz="1600" b="1"/>
            </a:lvl6pPr>
            <a:lvl7pPr marL="2743201" indent="0">
              <a:buNone/>
              <a:defRPr sz="1600" b="1"/>
            </a:lvl7pPr>
            <a:lvl8pPr marL="3200401" indent="0">
              <a:buNone/>
              <a:defRPr sz="1600" b="1"/>
            </a:lvl8pPr>
            <a:lvl9pPr marL="365760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1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9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7" cy="4691063"/>
          </a:xfrm>
        </p:spPr>
        <p:txBody>
          <a:bodyPr/>
          <a:lstStyle>
            <a:lvl1pPr marL="0" indent="0">
              <a:buNone/>
              <a:defRPr sz="1399"/>
            </a:lvl1pPr>
            <a:lvl2pPr marL="457200" indent="0">
              <a:buNone/>
              <a:defRPr sz="1200"/>
            </a:lvl2pPr>
            <a:lvl3pPr marL="914401" indent="0">
              <a:buNone/>
              <a:defRPr sz="999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1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1" indent="0">
              <a:buNone/>
              <a:defRPr sz="2400"/>
            </a:lvl3pPr>
            <a:lvl4pPr marL="1371601" indent="0">
              <a:buNone/>
              <a:defRPr sz="2000"/>
            </a:lvl4pPr>
            <a:lvl5pPr marL="1828800" indent="0">
              <a:buNone/>
              <a:defRPr sz="2000"/>
            </a:lvl5pPr>
            <a:lvl6pPr marL="2286001" indent="0">
              <a:buNone/>
              <a:defRPr sz="2000"/>
            </a:lvl6pPr>
            <a:lvl7pPr marL="2743201" indent="0">
              <a:buNone/>
              <a:defRPr sz="2000"/>
            </a:lvl7pPr>
            <a:lvl8pPr marL="3200401" indent="0">
              <a:buNone/>
              <a:defRPr sz="2000"/>
            </a:lvl8pPr>
            <a:lvl9pPr marL="365760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</p:spPr>
        <p:txBody>
          <a:bodyPr/>
          <a:lstStyle>
            <a:lvl1pPr marL="0" indent="0">
              <a:buNone/>
              <a:defRPr sz="1399"/>
            </a:lvl1pPr>
            <a:lvl2pPr marL="457200" indent="0">
              <a:buNone/>
              <a:defRPr sz="1200"/>
            </a:lvl2pPr>
            <a:lvl3pPr marL="914401" indent="0">
              <a:buNone/>
              <a:defRPr sz="999"/>
            </a:lvl3pPr>
            <a:lvl4pPr marL="1371601" indent="0">
              <a:buNone/>
              <a:defRPr sz="900"/>
            </a:lvl4pPr>
            <a:lvl5pPr marL="1828800" indent="0">
              <a:buNone/>
              <a:defRPr sz="900"/>
            </a:lvl5pPr>
            <a:lvl6pPr marL="2286001" indent="0">
              <a:buNone/>
              <a:defRPr sz="900"/>
            </a:lvl6pPr>
            <a:lvl7pPr marL="2743201" indent="0">
              <a:buNone/>
              <a:defRPr sz="900"/>
            </a:lvl7pPr>
            <a:lvl8pPr marL="3200401" indent="0">
              <a:buNone/>
              <a:defRPr sz="900"/>
            </a:lvl8pPr>
            <a:lvl9pPr marL="365760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1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5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1" indent="-228600" algn="l" defTabSz="9144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1" indent="-228600" algn="l" defTabSz="9144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1" indent="-228600" algn="l" defTabSz="9144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1" indent="-228600" algn="l" defTabSz="9144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2" indent="-228600" algn="l" defTabSz="9144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401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1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1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1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1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2" algn="l" defTabSz="914401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3748" y="126316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13760"/>
            <a:ext cx="1804987" cy="25983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927" y="3429000"/>
            <a:ext cx="1804987" cy="25983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36" y="3466514"/>
            <a:ext cx="1804987" cy="25983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06274" y="482166"/>
            <a:ext cx="3579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4A23C7-D103-40A9-A362-CEFB6ED264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777" y="3493477"/>
            <a:ext cx="1804987" cy="25983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23D0CB-F294-4194-8118-3416593BC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723" y="3493477"/>
            <a:ext cx="1804987" cy="25983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EF89F1-8332-4562-8F57-F5DA410CA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090" y="3393831"/>
            <a:ext cx="1804987" cy="259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5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8100" y="228600"/>
            <a:ext cx="44958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খুলি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2723263"/>
            <a:ext cx="1905000" cy="2308324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/>
            <a:r>
              <a:rPr lang="bn-IN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পৃষ্ঠা 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IN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নং-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২৫</a:t>
            </a:r>
            <a:endParaRPr lang="bn-IN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B55D2-E4FD-472E-BAC5-7FE8C975DD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49" y="2057400"/>
            <a:ext cx="3605851" cy="364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66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1600" y="377279"/>
            <a:ext cx="25527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পড়ি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ECD1D8-A954-436C-BD70-4105EAD9E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66800"/>
            <a:ext cx="1084452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7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1600" y="377279"/>
            <a:ext cx="25527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পড়ি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A9E766-8E1C-40DF-B1B4-9FF7C6314A3E}"/>
              </a:ext>
            </a:extLst>
          </p:cNvPr>
          <p:cNvSpPr txBox="1"/>
          <p:nvPr/>
        </p:nvSpPr>
        <p:spPr>
          <a:xfrm>
            <a:off x="1524000" y="2362200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পড়ব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ো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োমরা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শুনবে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ঙ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গ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ু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ল 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ি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ল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as-IN" sz="4400" b="1" dirty="0">
                <a:latin typeface="NikoshBAN" pitchFamily="2" charset="0"/>
                <a:cs typeface="NikoshBAN" pitchFamily="2" charset="0"/>
              </a:rPr>
              <a:t>ব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076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536120"/>
            <a:ext cx="2971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5400" dirty="0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5400" dirty="0" err="1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লীয়</a:t>
            </a:r>
            <a:r>
              <a:rPr lang="en-US" sz="5400" dirty="0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4A6213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4A621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02FE95-7CA2-4E41-BDFD-17620FA644A1}"/>
              </a:ext>
            </a:extLst>
          </p:cNvPr>
          <p:cNvSpPr txBox="1"/>
          <p:nvPr/>
        </p:nvSpPr>
        <p:spPr>
          <a:xfrm>
            <a:off x="1070113" y="1981200"/>
            <a:ext cx="10051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ষ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য়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া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ত্যেকে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পাঠ্যাংশটুকু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২লাইন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অন্যরা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ু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মিলাবে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28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1" y="1371155"/>
            <a:ext cx="876300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দাও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52601" y="1338279"/>
            <a:ext cx="8763001" cy="643586"/>
          </a:xfrm>
          <a:prstGeom prst="roundRect">
            <a:avLst>
              <a:gd name="adj" fmla="val 166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2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54524" y="295128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4201" y="2859228"/>
            <a:ext cx="2286000" cy="923330"/>
            <a:chOff x="1600200" y="2859227"/>
            <a:chExt cx="2286000" cy="923331"/>
          </a:xfrm>
        </p:grpSpPr>
        <p:sp>
          <p:nvSpPr>
            <p:cNvPr id="12" name="TextBox 11"/>
            <p:cNvSpPr txBox="1"/>
            <p:nvPr/>
          </p:nvSpPr>
          <p:spPr>
            <a:xfrm>
              <a:off x="1907274" y="2859227"/>
              <a:ext cx="1978926" cy="923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ইচ্ছে</a:t>
              </a:r>
              <a:endPara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ardrop 3"/>
            <p:cNvSpPr/>
            <p:nvPr/>
          </p:nvSpPr>
          <p:spPr>
            <a:xfrm>
              <a:off x="1600200" y="2912573"/>
              <a:ext cx="2286000" cy="865309"/>
            </a:xfrm>
            <a:prstGeom prst="teardrop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72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91952" y="4297515"/>
            <a:ext cx="2705100" cy="1632155"/>
            <a:chOff x="3619500" y="4921045"/>
            <a:chExt cx="2705100" cy="1632155"/>
          </a:xfrm>
        </p:grpSpPr>
        <p:sp>
          <p:nvSpPr>
            <p:cNvPr id="28" name="TextBox 27"/>
            <p:cNvSpPr txBox="1"/>
            <p:nvPr/>
          </p:nvSpPr>
          <p:spPr>
            <a:xfrm>
              <a:off x="4038600" y="5257799"/>
              <a:ext cx="2286000" cy="923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সন্ধ্যা</a:t>
              </a:r>
              <a:endPara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Diamond 8"/>
            <p:cNvSpPr/>
            <p:nvPr/>
          </p:nvSpPr>
          <p:spPr>
            <a:xfrm>
              <a:off x="3619500" y="4921045"/>
              <a:ext cx="2705100" cy="1632155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72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62800" y="2723273"/>
            <a:ext cx="2362201" cy="1314426"/>
            <a:chOff x="5486400" y="2743200"/>
            <a:chExt cx="2362200" cy="1314426"/>
          </a:xfrm>
        </p:grpSpPr>
        <p:sp>
          <p:nvSpPr>
            <p:cNvPr id="19" name="TextBox 18"/>
            <p:cNvSpPr txBox="1"/>
            <p:nvPr/>
          </p:nvSpPr>
          <p:spPr>
            <a:xfrm>
              <a:off x="5791200" y="2912572"/>
              <a:ext cx="1752600" cy="9233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হ্যাঁ</a:t>
              </a:r>
              <a:endPara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486400" y="2743200"/>
              <a:ext cx="2362200" cy="1314426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72"/>
            </a:p>
          </p:txBody>
        </p:sp>
      </p:grpSp>
    </p:spTree>
    <p:extLst>
      <p:ext uri="{BB962C8B-B14F-4D97-AF65-F5344CB8AC3E}">
        <p14:creationId xmlns:p14="http://schemas.microsoft.com/office/powerpoint/2010/main" val="48482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728591"/>
            <a:ext cx="5905499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নেই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2837" y="2362202"/>
            <a:ext cx="1752601" cy="9233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সন্ধ্যা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21507" y="2362202"/>
            <a:ext cx="7543800" cy="9233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445211" y="2740719"/>
            <a:ext cx="653384" cy="1479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3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533519"/>
            <a:ext cx="5395478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যুক্তবর্গুলো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লিখি</a:t>
            </a:r>
            <a:endParaRPr lang="en-US" sz="1472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1" y="2133600"/>
            <a:ext cx="114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9FE54F-9775-422D-9439-4D59F0276015}"/>
              </a:ext>
            </a:extLst>
          </p:cNvPr>
          <p:cNvSpPr txBox="1"/>
          <p:nvPr/>
        </p:nvSpPr>
        <p:spPr>
          <a:xfrm>
            <a:off x="3587756" y="2029090"/>
            <a:ext cx="114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A4FE18-11A5-40E4-B4DB-166C0D756834}"/>
              </a:ext>
            </a:extLst>
          </p:cNvPr>
          <p:cNvGrpSpPr/>
          <p:nvPr/>
        </p:nvGrpSpPr>
        <p:grpSpPr>
          <a:xfrm>
            <a:off x="5408963" y="2133600"/>
            <a:ext cx="1142999" cy="923330"/>
            <a:chOff x="3429000" y="2133600"/>
            <a:chExt cx="1142999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17F88AC-0BC9-40D9-8CBF-F943EE644F5E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চ্ছ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E7371C7-206B-4D65-BFC3-93AA78CCA771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3F03B8-4E2C-4391-9065-AF0DAFCBA301}"/>
              </a:ext>
            </a:extLst>
          </p:cNvPr>
          <p:cNvGrpSpPr/>
          <p:nvPr/>
        </p:nvGrpSpPr>
        <p:grpSpPr>
          <a:xfrm>
            <a:off x="7219331" y="2133600"/>
            <a:ext cx="1142999" cy="923330"/>
            <a:chOff x="3429000" y="2133600"/>
            <a:chExt cx="1142999" cy="92333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4D88C9-8C16-495F-A688-6C3DEF463773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674152-0AC7-499F-9B44-09608CDD86F9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1C330C-5F24-4FAE-9A94-211744EB0ED7}"/>
              </a:ext>
            </a:extLst>
          </p:cNvPr>
          <p:cNvGrpSpPr/>
          <p:nvPr/>
        </p:nvGrpSpPr>
        <p:grpSpPr>
          <a:xfrm>
            <a:off x="9029699" y="2133600"/>
            <a:ext cx="1142999" cy="923330"/>
            <a:chOff x="3429000" y="2133600"/>
            <a:chExt cx="1142999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2F5530-A991-443A-8415-FA399E5E5DDD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ছ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E64378-A69B-4421-88CB-50D15A7457DE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C49CF2D-465C-4358-98D5-768560EE39EC}"/>
              </a:ext>
            </a:extLst>
          </p:cNvPr>
          <p:cNvSpPr txBox="1"/>
          <p:nvPr/>
        </p:nvSpPr>
        <p:spPr>
          <a:xfrm>
            <a:off x="1447800" y="3339406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সন্ধ্যা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3FCBEB-2C40-4A62-9F65-92F879BDA815}"/>
              </a:ext>
            </a:extLst>
          </p:cNvPr>
          <p:cNvSpPr txBox="1"/>
          <p:nvPr/>
        </p:nvSpPr>
        <p:spPr>
          <a:xfrm>
            <a:off x="3587756" y="3315960"/>
            <a:ext cx="114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74B7121-3AE4-48D7-AFE8-B278F2E8BB43}"/>
              </a:ext>
            </a:extLst>
          </p:cNvPr>
          <p:cNvGrpSpPr/>
          <p:nvPr/>
        </p:nvGrpSpPr>
        <p:grpSpPr>
          <a:xfrm>
            <a:off x="5466734" y="3334767"/>
            <a:ext cx="1142999" cy="923330"/>
            <a:chOff x="3429000" y="2133600"/>
            <a:chExt cx="1142999" cy="92333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4E70F09-41A6-4CC0-9328-A6E1253446BC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ন্ধ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56B7FF4-A57C-40C7-ABA8-7AFE6E62A4F5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0D48EC1-7662-454C-AE08-61862436B277}"/>
              </a:ext>
            </a:extLst>
          </p:cNvPr>
          <p:cNvGrpSpPr/>
          <p:nvPr/>
        </p:nvGrpSpPr>
        <p:grpSpPr>
          <a:xfrm>
            <a:off x="7219332" y="3334767"/>
            <a:ext cx="1142999" cy="923330"/>
            <a:chOff x="3429000" y="2133600"/>
            <a:chExt cx="1142999" cy="92333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48AB883-C5DA-4D5C-8379-D0BB799276FA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BB7DA50-EA78-48FE-875E-242C237E6757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8C6D875-4243-404C-91E5-250C6272C385}"/>
              </a:ext>
            </a:extLst>
          </p:cNvPr>
          <p:cNvGrpSpPr/>
          <p:nvPr/>
        </p:nvGrpSpPr>
        <p:grpSpPr>
          <a:xfrm>
            <a:off x="9085970" y="3339406"/>
            <a:ext cx="1142999" cy="923330"/>
            <a:chOff x="3429000" y="2133600"/>
            <a:chExt cx="1142999" cy="92333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17CE411-EB46-4886-96A5-6D156F043B48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ধ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5C843A9-B453-4F96-BBB5-76F53114AC6B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2C17B89-291D-4163-923D-A5468D6BE758}"/>
              </a:ext>
            </a:extLst>
          </p:cNvPr>
          <p:cNvSpPr txBox="1"/>
          <p:nvPr/>
        </p:nvSpPr>
        <p:spPr>
          <a:xfrm>
            <a:off x="1453072" y="4602830"/>
            <a:ext cx="2356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অনেকক্ষণ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14CE457-0ECA-4763-840B-389507C8312F}"/>
              </a:ext>
            </a:extLst>
          </p:cNvPr>
          <p:cNvSpPr txBox="1"/>
          <p:nvPr/>
        </p:nvSpPr>
        <p:spPr>
          <a:xfrm>
            <a:off x="3587756" y="4579384"/>
            <a:ext cx="1142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A34008-CF7C-4ACA-8C65-132EBE8EFF95}"/>
              </a:ext>
            </a:extLst>
          </p:cNvPr>
          <p:cNvGrpSpPr/>
          <p:nvPr/>
        </p:nvGrpSpPr>
        <p:grpSpPr>
          <a:xfrm>
            <a:off x="5457291" y="4535934"/>
            <a:ext cx="1142999" cy="923330"/>
            <a:chOff x="3429000" y="2133600"/>
            <a:chExt cx="1142999" cy="92333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488315B-DE68-48CD-B417-751C8B396755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ক্ষ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E377B3A-B8EA-4234-9318-DD04CF7944C8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5D4173-67F8-4CC6-8630-57C5494CD2D0}"/>
              </a:ext>
            </a:extLst>
          </p:cNvPr>
          <p:cNvGrpSpPr/>
          <p:nvPr/>
        </p:nvGrpSpPr>
        <p:grpSpPr>
          <a:xfrm>
            <a:off x="7219330" y="4528003"/>
            <a:ext cx="1142999" cy="923330"/>
            <a:chOff x="3429000" y="2133600"/>
            <a:chExt cx="1142999" cy="92333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D535FDF-2044-489A-9402-444D24A05E36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FCA0F69-79EC-4437-895E-72AABE76D8D4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AFF1998-2B68-4751-B2B6-A339ACF5DC81}"/>
              </a:ext>
            </a:extLst>
          </p:cNvPr>
          <p:cNvGrpSpPr/>
          <p:nvPr/>
        </p:nvGrpSpPr>
        <p:grpSpPr>
          <a:xfrm>
            <a:off x="9107071" y="4528003"/>
            <a:ext cx="1142999" cy="923330"/>
            <a:chOff x="3429000" y="2133600"/>
            <a:chExt cx="1142999" cy="92333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3B6B64-51E3-4157-88B5-BFE4CAF7B733}"/>
                </a:ext>
              </a:extLst>
            </p:cNvPr>
            <p:cNvSpPr txBox="1"/>
            <p:nvPr/>
          </p:nvSpPr>
          <p:spPr>
            <a:xfrm>
              <a:off x="3429000" y="2133600"/>
              <a:ext cx="1142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ষ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090288B-FC70-42B1-8288-86A10893FF67}"/>
                </a:ext>
              </a:extLst>
            </p:cNvPr>
            <p:cNvSpPr/>
            <p:nvPr/>
          </p:nvSpPr>
          <p:spPr>
            <a:xfrm>
              <a:off x="3505200" y="2133600"/>
              <a:ext cx="99060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11673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9" grpId="0"/>
      <p:bldP spid="20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3733801" y="745006"/>
            <a:ext cx="4724400" cy="1015663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2"/>
          </a:p>
        </p:txBody>
      </p:sp>
      <p:sp>
        <p:nvSpPr>
          <p:cNvPr id="3" name="TextBox 2"/>
          <p:cNvSpPr txBox="1"/>
          <p:nvPr/>
        </p:nvSpPr>
        <p:spPr>
          <a:xfrm>
            <a:off x="4762502" y="745004"/>
            <a:ext cx="2667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856511" y="2519252"/>
            <a:ext cx="907472" cy="307355"/>
          </a:xfrm>
          <a:prstGeom prst="rightArrow">
            <a:avLst/>
          </a:prstGeom>
          <a:solidFill>
            <a:srgbClr val="FFC000"/>
          </a:solidFill>
          <a:ln>
            <a:solidFill>
              <a:srgbClr val="1FC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2"/>
          </a:p>
        </p:txBody>
      </p:sp>
      <p:sp>
        <p:nvSpPr>
          <p:cNvPr id="5" name="TextBox 4"/>
          <p:cNvSpPr txBox="1"/>
          <p:nvPr/>
        </p:nvSpPr>
        <p:spPr>
          <a:xfrm>
            <a:off x="2819403" y="2293206"/>
            <a:ext cx="7294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লোভী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কাঠুরে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905001" y="3350249"/>
            <a:ext cx="907472" cy="307355"/>
          </a:xfrm>
          <a:prstGeom prst="rightArrow">
            <a:avLst/>
          </a:prstGeom>
          <a:solidFill>
            <a:srgbClr val="FFC000"/>
          </a:solidFill>
          <a:ln>
            <a:solidFill>
              <a:srgbClr val="1FC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2"/>
          </a:p>
        </p:txBody>
      </p:sp>
      <p:sp>
        <p:nvSpPr>
          <p:cNvPr id="11" name="TextBox 10"/>
          <p:cNvSpPr txBox="1"/>
          <p:nvPr/>
        </p:nvSpPr>
        <p:spPr>
          <a:xfrm>
            <a:off x="2763985" y="3131407"/>
            <a:ext cx="8742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জলপরি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লোভী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কাঠরের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রাগ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6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828800" y="2133600"/>
            <a:ext cx="9753600" cy="1569660"/>
            <a:chOff x="533401" y="2382515"/>
            <a:chExt cx="8077199" cy="1569661"/>
          </a:xfrm>
        </p:grpSpPr>
        <p:sp>
          <p:nvSpPr>
            <p:cNvPr id="10" name="TextBox 9"/>
            <p:cNvSpPr txBox="1"/>
            <p:nvPr/>
          </p:nvSpPr>
          <p:spPr>
            <a:xfrm>
              <a:off x="1447800" y="2382515"/>
              <a:ext cx="7162800" cy="1569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পাঠ্যাংশটুকু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বাড়িতে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মনযোগের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সহিত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পড়বে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করবে</a:t>
              </a:r>
              <a:r>
                <a:rPr lang="en-US" sz="48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2" name="Right Arrow 1"/>
            <p:cNvSpPr/>
            <p:nvPr/>
          </p:nvSpPr>
          <p:spPr>
            <a:xfrm>
              <a:off x="533401" y="2630448"/>
              <a:ext cx="914400" cy="25817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72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054524" y="295128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1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1" y="1143004"/>
            <a:ext cx="563880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পর্যন্তই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থেকো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697740"/>
            <a:ext cx="3600248" cy="360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871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86000" y="381005"/>
            <a:ext cx="7924800" cy="1015663"/>
            <a:chOff x="952500" y="965353"/>
            <a:chExt cx="7924800" cy="1015662"/>
          </a:xfrm>
        </p:grpSpPr>
        <p:sp>
          <p:nvSpPr>
            <p:cNvPr id="3" name="Diamond 2"/>
            <p:cNvSpPr/>
            <p:nvPr/>
          </p:nvSpPr>
          <p:spPr>
            <a:xfrm>
              <a:off x="952500" y="965353"/>
              <a:ext cx="7924800" cy="923330"/>
            </a:xfrm>
            <a:prstGeom prst="diamond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72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48000" y="965353"/>
              <a:ext cx="3886201" cy="1015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উপস্থাপনায়</a:t>
              </a:r>
              <a:endPara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648200" y="1904999"/>
            <a:ext cx="7010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রুহুল আমীন</a:t>
            </a:r>
            <a:endParaRPr lang="bn-IN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2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lvl="0"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কেওয়া পশ্চিম খন্ড সরকারি প্রাথমিক বিদ্যালয়</a:t>
            </a:r>
          </a:p>
          <a:p>
            <a:pPr lvl="0" algn="ctr"/>
            <a:r>
              <a:rPr lang="bn-IN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শ্রীপুর,গাজীপুর</a:t>
            </a:r>
          </a:p>
          <a:p>
            <a:pPr lvl="0" algn="ctr"/>
            <a:r>
              <a:rPr lang="en-US" sz="2400" u="sng" dirty="0">
                <a:latin typeface="NikoshBAN" pitchFamily="2" charset="0"/>
                <a:cs typeface="NikoshBAN" pitchFamily="2" charset="0"/>
              </a:rPr>
              <a:t>Gmail – </a:t>
            </a:r>
            <a:r>
              <a:rPr lang="en-US" sz="2400" b="1" u="sng" dirty="0"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ruhulefad</a:t>
            </a:r>
            <a:r>
              <a:rPr lang="en-US" sz="2000" b="1" u="sng" dirty="0"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11</a:t>
            </a:r>
            <a:r>
              <a:rPr lang="en-US" sz="2400" b="1" u="sng" dirty="0">
                <a:latin typeface="Microsoft YaHei UI Light" pitchFamily="34" charset="-122"/>
                <a:ea typeface="Microsoft YaHei UI Light" pitchFamily="34" charset="-122"/>
                <a:cs typeface="NikoshBAN" pitchFamily="2" charset="0"/>
              </a:rPr>
              <a:t>@gmail.com</a:t>
            </a:r>
            <a:endParaRPr lang="bn-IN" sz="2400" b="1" u="sng" dirty="0">
              <a:latin typeface="Microsoft YaHei UI Light" pitchFamily="34" charset="-122"/>
              <a:ea typeface="Microsoft YaHei UI Light" pitchFamily="34" charset="-122"/>
              <a:cs typeface="NikoshBAN" pitchFamily="2" charset="0"/>
            </a:endParaRPr>
          </a:p>
          <a:p>
            <a:pPr lvl="0"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মোবাইল নম্বরঃ ০১৯১১-১৫৬৪২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7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9"/>
          <a:stretch/>
        </p:blipFill>
        <p:spPr>
          <a:xfrm>
            <a:off x="684094" y="1904999"/>
            <a:ext cx="3733800" cy="440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6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4" y="2286000"/>
            <a:ext cx="99821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1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>
                <a:solidFill>
                  <a:srgbClr val="004A82"/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  <a:r>
              <a:rPr lang="en-US" sz="6000" dirty="0">
                <a:solidFill>
                  <a:srgbClr val="004A82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6000" dirty="0">
                <a:solidFill>
                  <a:srgbClr val="004A82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6600" dirty="0">
                <a:solidFill>
                  <a:srgbClr val="004A82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০ মিনিট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পিরিয়ড</a:t>
            </a:r>
            <a:r>
              <a: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4800" dirty="0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জলপরি</a:t>
            </a:r>
            <a:r>
              <a:rPr lang="en-US" sz="4800" dirty="0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কাঠুরে</a:t>
            </a:r>
            <a:r>
              <a:rPr lang="en-US" sz="4800" dirty="0">
                <a:solidFill>
                  <a:srgbClr val="1FC808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পাঠ-৪</a:t>
            </a: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এ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লোভী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কুড়ালটাও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হারালাম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u="sng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u="sng" dirty="0">
                <a:latin typeface="NikoshBAN" pitchFamily="2" charset="0"/>
                <a:cs typeface="NikoshBAN" pitchFamily="2" charset="0"/>
              </a:rPr>
              <a:t> : ২৫ </a:t>
            </a:r>
            <a:r>
              <a:rPr lang="en-US" sz="3200" u="sng" dirty="0" err="1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3200" u="sng" dirty="0">
                <a:latin typeface="NikoshBAN" pitchFamily="2" charset="0"/>
                <a:cs typeface="NikoshBAN" pitchFamily="2" charset="0"/>
              </a:rPr>
              <a:t>, ২০২০খ্রি: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62205" y="457204"/>
            <a:ext cx="7772399" cy="1524001"/>
            <a:chOff x="1901535" y="457199"/>
            <a:chExt cx="5562600" cy="1343707"/>
          </a:xfrm>
        </p:grpSpPr>
        <p:sp>
          <p:nvSpPr>
            <p:cNvPr id="3" name="Flowchart: Merge 2"/>
            <p:cNvSpPr/>
            <p:nvPr/>
          </p:nvSpPr>
          <p:spPr>
            <a:xfrm>
              <a:off x="1901535" y="457199"/>
              <a:ext cx="5562600" cy="1343707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88059" y="457199"/>
              <a:ext cx="3685370" cy="1058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72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7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538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52267" y="590266"/>
            <a:ext cx="872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শুরুতেই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ছড়া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শুনি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95167" y="590266"/>
            <a:ext cx="8382000" cy="8188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2"/>
          </a:p>
        </p:txBody>
      </p:sp>
      <p:sp>
        <p:nvSpPr>
          <p:cNvPr id="3" name="Rectangle 2"/>
          <p:cNvSpPr/>
          <p:nvPr/>
        </p:nvSpPr>
        <p:spPr>
          <a:xfrm>
            <a:off x="3738375" y="3392658"/>
            <a:ext cx="445840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https://www.youtube.com/watch?v=tqnZoh2kNsU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3794" y="2057400"/>
            <a:ext cx="872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লিংকে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ইউটিওব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শুনার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অনুরোধ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রইলো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295367" y="3228888"/>
            <a:ext cx="5181600" cy="685800"/>
          </a:xfrm>
          <a:prstGeom prst="round2DiagRect">
            <a:avLst/>
          </a:prstGeom>
          <a:noFill/>
          <a:ln>
            <a:solidFill>
              <a:srgbClr val="F31F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3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2" y="457201"/>
            <a:ext cx="678180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One Day One Word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2" y="2667003"/>
            <a:ext cx="2514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endParaRPr lang="en-US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38603" y="3432108"/>
            <a:ext cx="978407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2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09" y="2580986"/>
            <a:ext cx="2896787" cy="17416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10600" y="2723478"/>
            <a:ext cx="2819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কোয়া</a:t>
            </a:r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13244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533400"/>
            <a:ext cx="45720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পূর্বপাঠ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যাচাই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6764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dirty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কাঠুরে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কাটছিল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  <a:endParaRPr lang="as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27342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dirty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কুড়ালটি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গিয়েছিল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  <a:endParaRPr lang="as-IN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51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9900" y="457200"/>
            <a:ext cx="6172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বলো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999" y="3013501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dirty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পাচ্ছো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</a:t>
            </a:r>
            <a:endParaRPr lang="as-IN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9EE67-4BB4-4713-BE76-5C40D0D900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65"/>
          <a:stretch/>
        </p:blipFill>
        <p:spPr>
          <a:xfrm>
            <a:off x="457201" y="1681236"/>
            <a:ext cx="48768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8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4341" y="914400"/>
            <a:ext cx="48347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আজকে আমরা পড়বো</a:t>
            </a:r>
            <a:endParaRPr lang="as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837730"/>
            <a:ext cx="6477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জলপরি</a:t>
            </a:r>
            <a:r>
              <a:rPr lang="en-US" sz="72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কাঠুরে</a:t>
            </a:r>
            <a:endParaRPr lang="as-IN" sz="72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3279661"/>
            <a:ext cx="10134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লোভী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কাঠুরে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….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লোভ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কুড়ালটাও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হারালাম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8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2292" y="624585"/>
            <a:ext cx="617504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i="1" dirty="0">
                <a:latin typeface="NikoshBAN" pitchFamily="2" charset="0"/>
                <a:cs typeface="NikoshBAN" pitchFamily="2" charset="0"/>
              </a:rPr>
              <a:t>শিখনফল সমুহ</a:t>
            </a:r>
            <a:endParaRPr lang="en-US" sz="4800" i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12532" y="1981200"/>
            <a:ext cx="9846067" cy="2981814"/>
            <a:chOff x="1695100" y="2698992"/>
            <a:chExt cx="7123319" cy="2981813"/>
          </a:xfrm>
        </p:grpSpPr>
        <p:sp>
          <p:nvSpPr>
            <p:cNvPr id="15" name="TextBox 14"/>
            <p:cNvSpPr txBox="1"/>
            <p:nvPr/>
          </p:nvSpPr>
          <p:spPr>
            <a:xfrm>
              <a:off x="1731819" y="3465214"/>
              <a:ext cx="7086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1.3.2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বাক্যে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ব্যবহৃত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কঠিন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শব্দের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অর্থ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বলতে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5100" y="4219067"/>
              <a:ext cx="7086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1.৪.1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পাঠে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ব্যবহৃত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যুক্তবর্ণ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ভেঙ্গে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দেখাতে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31819" y="2698992"/>
              <a:ext cx="708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1.1.1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পাঠ্যাংশটুকু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শুদ্ধ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প্রমিত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উচ্চারণে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পড়তে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95100" y="4972919"/>
              <a:ext cx="7086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২.৩.৩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গল্প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সংশ্লিষ্ট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প্রশ্নের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উত্তর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লিখতে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পারবে</a:t>
              </a:r>
              <a:r>
                <a:rPr lang="en-US" sz="4000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982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364</Words>
  <Application>Microsoft Office PowerPoint</Application>
  <PresentationFormat>Widescreen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Microsoft YaHei UI Light</vt:lpstr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Farida Yeasmin</dc:creator>
  <cp:lastModifiedBy>Admin</cp:lastModifiedBy>
  <cp:revision>286</cp:revision>
  <dcterms:created xsi:type="dcterms:W3CDTF">2006-08-16T00:00:00Z</dcterms:created>
  <dcterms:modified xsi:type="dcterms:W3CDTF">2020-12-28T17:39:34Z</dcterms:modified>
</cp:coreProperties>
</file>